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77" r:id="rId8"/>
    <p:sldId id="270" r:id="rId9"/>
    <p:sldId id="268" r:id="rId10"/>
    <p:sldId id="297" r:id="rId11"/>
    <p:sldId id="298" r:id="rId12"/>
    <p:sldId id="299" r:id="rId13"/>
    <p:sldId id="280" r:id="rId14"/>
    <p:sldId id="261" r:id="rId15"/>
    <p:sldId id="278" r:id="rId16"/>
    <p:sldId id="279"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71" r:id="rId34"/>
    <p:sldId id="301" r:id="rId35"/>
    <p:sldId id="302" r:id="rId36"/>
    <p:sldId id="303" r:id="rId37"/>
    <p:sldId id="304" r:id="rId38"/>
    <p:sldId id="305" r:id="rId39"/>
    <p:sldId id="306" r:id="rId40"/>
    <p:sldId id="307" r:id="rId41"/>
    <p:sldId id="308" r:id="rId42"/>
    <p:sldId id="309" r:id="rId43"/>
    <p:sldId id="314" r:id="rId44"/>
    <p:sldId id="315" r:id="rId45"/>
    <p:sldId id="310" r:id="rId46"/>
    <p:sldId id="311" r:id="rId47"/>
    <p:sldId id="312" r:id="rId48"/>
    <p:sldId id="313" r:id="rId49"/>
    <p:sldId id="272" r:id="rId50"/>
    <p:sldId id="300" r:id="rId51"/>
    <p:sldId id="273" r:id="rId52"/>
    <p:sldId id="274" r:id="rId53"/>
    <p:sldId id="275" r:id="rId54"/>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17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E28DDF-006D-4C18-A0D1-DB16AF87A15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5D5D475D-03E1-45FD-BEDB-B0243C24C641}">
      <dgm:prSet/>
      <dgm:spPr/>
      <dgm:t>
        <a:bodyPr/>
        <a:lstStyle/>
        <a:p>
          <a:pPr rtl="0"/>
          <a:r>
            <a:rPr lang="es-ES" b="1" u="sng" smtClean="0"/>
            <a:t>ID: QS1</a:t>
          </a:r>
          <a:endParaRPr lang="es-CL"/>
        </a:p>
      </dgm:t>
    </dgm:pt>
    <dgm:pt modelId="{06F26AFE-DF8D-4058-A27F-B495538EAD24}" type="parTrans" cxnId="{C9283593-BB97-4470-82EF-C58D1D6219C3}">
      <dgm:prSet/>
      <dgm:spPr/>
      <dgm:t>
        <a:bodyPr/>
        <a:lstStyle/>
        <a:p>
          <a:endParaRPr lang="es-CL"/>
        </a:p>
      </dgm:t>
    </dgm:pt>
    <dgm:pt modelId="{D31307A6-371E-4BE9-9BAE-E38834D3E7C4}" type="sibTrans" cxnId="{C9283593-BB97-4470-82EF-C58D1D6219C3}">
      <dgm:prSet/>
      <dgm:spPr/>
      <dgm:t>
        <a:bodyPr/>
        <a:lstStyle/>
        <a:p>
          <a:endParaRPr lang="es-CL"/>
        </a:p>
      </dgm:t>
    </dgm:pt>
    <dgm:pt modelId="{56D80629-748F-4DAF-9436-E1BF39F20746}">
      <dgm:prSet/>
      <dgm:spPr/>
      <dgm:t>
        <a:bodyPr/>
        <a:lstStyle/>
        <a:p>
          <a:pPr rtl="0"/>
          <a:r>
            <a:rPr lang="es-ES" b="1" smtClean="0"/>
            <a:t>Nombre: </a:t>
          </a:r>
          <a:r>
            <a:rPr lang="es-ES" smtClean="0"/>
            <a:t>Desempeño: Tiempo de respuesta en la generación de reportes PDF.</a:t>
          </a:r>
          <a:endParaRPr lang="es-CL"/>
        </a:p>
      </dgm:t>
    </dgm:pt>
    <dgm:pt modelId="{EF97961E-7BA0-4CD7-B9ED-8BFF2CCBD1EF}" type="parTrans" cxnId="{F45109BE-E690-45F9-8FE5-3A60F52B57E8}">
      <dgm:prSet/>
      <dgm:spPr/>
      <dgm:t>
        <a:bodyPr/>
        <a:lstStyle/>
        <a:p>
          <a:endParaRPr lang="es-CL"/>
        </a:p>
      </dgm:t>
    </dgm:pt>
    <dgm:pt modelId="{29F5ACB5-8C11-43CA-82B3-53098FE352D3}" type="sibTrans" cxnId="{F45109BE-E690-45F9-8FE5-3A60F52B57E8}">
      <dgm:prSet/>
      <dgm:spPr/>
      <dgm:t>
        <a:bodyPr/>
        <a:lstStyle/>
        <a:p>
          <a:endParaRPr lang="es-CL"/>
        </a:p>
      </dgm:t>
    </dgm:pt>
    <dgm:pt modelId="{DE19F69F-5C85-47FA-8C34-59E323EFD37B}">
      <dgm:prSet/>
      <dgm:spPr/>
      <dgm:t>
        <a:bodyPr/>
        <a:lstStyle/>
        <a:p>
          <a:pPr rtl="0"/>
          <a:r>
            <a:rPr lang="es-ES" b="1" smtClean="0"/>
            <a:t>Sinopsis</a:t>
          </a:r>
          <a:r>
            <a:rPr lang="es-ES" smtClean="0"/>
            <a:t>: Tiempos de respuesta en la generación de reportes PDF que no afecten el actual proceso.</a:t>
          </a:r>
          <a:endParaRPr lang="es-CL"/>
        </a:p>
      </dgm:t>
    </dgm:pt>
    <dgm:pt modelId="{67AA7FD3-F750-4506-AFAA-ECF5AE2AC050}" type="parTrans" cxnId="{D01BAFC5-8ED6-4FCD-BCFF-30E07BAE675B}">
      <dgm:prSet/>
      <dgm:spPr/>
      <dgm:t>
        <a:bodyPr/>
        <a:lstStyle/>
        <a:p>
          <a:endParaRPr lang="es-CL"/>
        </a:p>
      </dgm:t>
    </dgm:pt>
    <dgm:pt modelId="{5BC1A83F-B015-4D2D-A7BA-7CEAC52CA878}" type="sibTrans" cxnId="{D01BAFC5-8ED6-4FCD-BCFF-30E07BAE675B}">
      <dgm:prSet/>
      <dgm:spPr/>
      <dgm:t>
        <a:bodyPr/>
        <a:lstStyle/>
        <a:p>
          <a:endParaRPr lang="es-CL"/>
        </a:p>
      </dgm:t>
    </dgm:pt>
    <dgm:pt modelId="{2BE0FE88-79B2-4E6B-86C9-600DA5370A85}">
      <dgm:prSet/>
      <dgm:spPr/>
      <dgm:t>
        <a:bodyPr/>
        <a:lstStyle/>
        <a:p>
          <a:pPr rtl="0"/>
          <a:r>
            <a:rPr lang="es-ES" b="1" smtClean="0"/>
            <a:t>Entorno</a:t>
          </a:r>
          <a:r>
            <a:rPr lang="es-ES" smtClean="0"/>
            <a:t>: Proceso normal de operación del sistema.</a:t>
          </a:r>
          <a:endParaRPr lang="es-CL"/>
        </a:p>
      </dgm:t>
    </dgm:pt>
    <dgm:pt modelId="{5141A21F-AFD3-4F82-AFAD-88A18A0CC8DA}" type="parTrans" cxnId="{94827A20-F6FD-444B-9A41-49855478C783}">
      <dgm:prSet/>
      <dgm:spPr/>
      <dgm:t>
        <a:bodyPr/>
        <a:lstStyle/>
        <a:p>
          <a:endParaRPr lang="es-CL"/>
        </a:p>
      </dgm:t>
    </dgm:pt>
    <dgm:pt modelId="{3CE9AE38-5472-4B39-B302-4ADE3A3FB0BE}" type="sibTrans" cxnId="{94827A20-F6FD-444B-9A41-49855478C783}">
      <dgm:prSet/>
      <dgm:spPr/>
      <dgm:t>
        <a:bodyPr/>
        <a:lstStyle/>
        <a:p>
          <a:endParaRPr lang="es-CL"/>
        </a:p>
      </dgm:t>
    </dgm:pt>
    <dgm:pt modelId="{B4C4D752-7DD5-4BCD-82EC-3180C0549856}">
      <dgm:prSet/>
      <dgm:spPr/>
      <dgm:t>
        <a:bodyPr/>
        <a:lstStyle/>
        <a:p>
          <a:pPr rtl="0"/>
          <a:r>
            <a:rPr lang="es-ES" b="1" smtClean="0"/>
            <a:t>Cambio en el entorno</a:t>
          </a:r>
          <a:r>
            <a:rPr lang="es-ES" smtClean="0"/>
            <a:t>: ejecución de proceso de carga PDF.</a:t>
          </a:r>
          <a:endParaRPr lang="es-CL"/>
        </a:p>
      </dgm:t>
    </dgm:pt>
    <dgm:pt modelId="{AC4B7D49-6D52-4D51-8C06-A758758038E0}" type="parTrans" cxnId="{7722F03E-F294-4633-935C-00860CCEB67E}">
      <dgm:prSet/>
      <dgm:spPr/>
      <dgm:t>
        <a:bodyPr/>
        <a:lstStyle/>
        <a:p>
          <a:endParaRPr lang="es-CL"/>
        </a:p>
      </dgm:t>
    </dgm:pt>
    <dgm:pt modelId="{79F118DE-3AF7-457A-86D6-22A3D8B6B734}" type="sibTrans" cxnId="{7722F03E-F294-4633-935C-00860CCEB67E}">
      <dgm:prSet/>
      <dgm:spPr/>
      <dgm:t>
        <a:bodyPr/>
        <a:lstStyle/>
        <a:p>
          <a:endParaRPr lang="es-CL"/>
        </a:p>
      </dgm:t>
    </dgm:pt>
    <dgm:pt modelId="{C238B482-47D6-4AF7-860D-D8A6ED9DDEBE}">
      <dgm:prSet/>
      <dgm:spPr/>
      <dgm:t>
        <a:bodyPr/>
        <a:lstStyle/>
        <a:p>
          <a:pPr rtl="0"/>
          <a:r>
            <a:rPr lang="es-ES" b="1" smtClean="0"/>
            <a:t>Comportamiento esperado</a:t>
          </a:r>
          <a:r>
            <a:rPr lang="es-ES" smtClean="0"/>
            <a:t>: El proceso genera los archivos PDF en un tiempo óptimo. </a:t>
          </a:r>
          <a:endParaRPr lang="es-CL"/>
        </a:p>
      </dgm:t>
    </dgm:pt>
    <dgm:pt modelId="{99634AD4-9CBF-4C98-AC41-B91619E991C0}" type="parTrans" cxnId="{B3C86CD0-0E68-4685-80BD-A059F06849D5}">
      <dgm:prSet/>
      <dgm:spPr/>
      <dgm:t>
        <a:bodyPr/>
        <a:lstStyle/>
        <a:p>
          <a:endParaRPr lang="es-CL"/>
        </a:p>
      </dgm:t>
    </dgm:pt>
    <dgm:pt modelId="{9530DF88-C3D9-4337-8B1B-80E8CEA727FB}" type="sibTrans" cxnId="{B3C86CD0-0E68-4685-80BD-A059F06849D5}">
      <dgm:prSet/>
      <dgm:spPr/>
      <dgm:t>
        <a:bodyPr/>
        <a:lstStyle/>
        <a:p>
          <a:endParaRPr lang="es-CL"/>
        </a:p>
      </dgm:t>
    </dgm:pt>
    <dgm:pt modelId="{48BE5656-7048-41D9-B95D-CBC3EAB22490}">
      <dgm:prSet/>
      <dgm:spPr/>
      <dgm:t>
        <a:bodyPr/>
        <a:lstStyle/>
        <a:p>
          <a:pPr rtl="0"/>
          <a:r>
            <a:rPr lang="es-ES" b="1" smtClean="0"/>
            <a:t>Medida</a:t>
          </a:r>
          <a:r>
            <a:rPr lang="es-ES" smtClean="0"/>
            <a:t>: debe demorar menos de 5 segundos por generación de reporte</a:t>
          </a:r>
          <a:endParaRPr lang="es-CL"/>
        </a:p>
      </dgm:t>
    </dgm:pt>
    <dgm:pt modelId="{DC29EDB4-A4D5-45F2-A4F4-8AD7CE1BD094}" type="parTrans" cxnId="{F7791BF5-7B02-4A10-B10C-9D211A22FBD5}">
      <dgm:prSet/>
      <dgm:spPr/>
      <dgm:t>
        <a:bodyPr/>
        <a:lstStyle/>
        <a:p>
          <a:endParaRPr lang="es-CL"/>
        </a:p>
      </dgm:t>
    </dgm:pt>
    <dgm:pt modelId="{EE047B14-68FF-47C4-B1B3-1DF45E546DB1}" type="sibTrans" cxnId="{F7791BF5-7B02-4A10-B10C-9D211A22FBD5}">
      <dgm:prSet/>
      <dgm:spPr/>
      <dgm:t>
        <a:bodyPr/>
        <a:lstStyle/>
        <a:p>
          <a:endParaRPr lang="es-CL"/>
        </a:p>
      </dgm:t>
    </dgm:pt>
    <dgm:pt modelId="{C452070B-766F-4D22-BA24-B9AFF92E6DE9}">
      <dgm:prSet/>
      <dgm:spPr/>
      <dgm:t>
        <a:bodyPr/>
        <a:lstStyle/>
        <a:p>
          <a:pPr rtl="0"/>
          <a:r>
            <a:rPr lang="es-ES" b="1" smtClean="0"/>
            <a:t>Prioridad Arquitectónica</a:t>
          </a:r>
          <a:r>
            <a:rPr lang="es-ES" smtClean="0"/>
            <a:t>: Alta</a:t>
          </a:r>
          <a:endParaRPr lang="es-CL"/>
        </a:p>
      </dgm:t>
    </dgm:pt>
    <dgm:pt modelId="{D0617941-D4DC-40DC-B617-48A4F260D8DB}" type="parTrans" cxnId="{D2655D67-3C41-47F3-A8C1-33120034CFCD}">
      <dgm:prSet/>
      <dgm:spPr/>
      <dgm:t>
        <a:bodyPr/>
        <a:lstStyle/>
        <a:p>
          <a:endParaRPr lang="es-CL"/>
        </a:p>
      </dgm:t>
    </dgm:pt>
    <dgm:pt modelId="{F1CF35B7-2693-4641-841E-9E28D88BFA7C}" type="sibTrans" cxnId="{D2655D67-3C41-47F3-A8C1-33120034CFCD}">
      <dgm:prSet/>
      <dgm:spPr/>
      <dgm:t>
        <a:bodyPr/>
        <a:lstStyle/>
        <a:p>
          <a:endParaRPr lang="es-CL"/>
        </a:p>
      </dgm:t>
    </dgm:pt>
    <dgm:pt modelId="{3998B721-1B3A-47B5-B15E-FE27B32B77C9}">
      <dgm:prSet/>
      <dgm:spPr/>
      <dgm:t>
        <a:bodyPr/>
        <a:lstStyle/>
        <a:p>
          <a:pPr rtl="0"/>
          <a:r>
            <a:rPr lang="es-ES" b="1" smtClean="0"/>
            <a:t>Aplicación</a:t>
          </a:r>
          <a:r>
            <a:rPr lang="es-ES" smtClean="0"/>
            <a:t>: Global</a:t>
          </a:r>
          <a:endParaRPr lang="es-CL"/>
        </a:p>
      </dgm:t>
    </dgm:pt>
    <dgm:pt modelId="{C761E8BA-8A38-4870-97E1-08F53E990323}" type="parTrans" cxnId="{C26599B9-A274-403A-B0C1-6F8390BAE569}">
      <dgm:prSet/>
      <dgm:spPr/>
      <dgm:t>
        <a:bodyPr/>
        <a:lstStyle/>
        <a:p>
          <a:endParaRPr lang="es-CL"/>
        </a:p>
      </dgm:t>
    </dgm:pt>
    <dgm:pt modelId="{35296F7B-8359-4872-95D7-E7DE088D4460}" type="sibTrans" cxnId="{C26599B9-A274-403A-B0C1-6F8390BAE569}">
      <dgm:prSet/>
      <dgm:spPr/>
      <dgm:t>
        <a:bodyPr/>
        <a:lstStyle/>
        <a:p>
          <a:endParaRPr lang="es-CL"/>
        </a:p>
      </dgm:t>
    </dgm:pt>
    <dgm:pt modelId="{E4813E42-1A42-497E-BECA-9147C3726E7D}" type="pres">
      <dgm:prSet presAssocID="{2AE28DDF-006D-4C18-A0D1-DB16AF87A15E}" presName="linear" presStyleCnt="0">
        <dgm:presLayoutVars>
          <dgm:animLvl val="lvl"/>
          <dgm:resizeHandles val="exact"/>
        </dgm:presLayoutVars>
      </dgm:prSet>
      <dgm:spPr/>
    </dgm:pt>
    <dgm:pt modelId="{4E709C36-0DFC-4DC6-921A-87BB422C22B6}" type="pres">
      <dgm:prSet presAssocID="{5D5D475D-03E1-45FD-BEDB-B0243C24C641}" presName="parentText" presStyleLbl="node1" presStyleIdx="0" presStyleCnt="9">
        <dgm:presLayoutVars>
          <dgm:chMax val="0"/>
          <dgm:bulletEnabled val="1"/>
        </dgm:presLayoutVars>
      </dgm:prSet>
      <dgm:spPr/>
    </dgm:pt>
    <dgm:pt modelId="{E151BCEC-B9F1-484C-BD88-7400438DBE41}" type="pres">
      <dgm:prSet presAssocID="{D31307A6-371E-4BE9-9BAE-E38834D3E7C4}" presName="spacer" presStyleCnt="0"/>
      <dgm:spPr/>
    </dgm:pt>
    <dgm:pt modelId="{448BA4BA-0C11-478E-8E4C-2A6FBA2D8061}" type="pres">
      <dgm:prSet presAssocID="{56D80629-748F-4DAF-9436-E1BF39F20746}" presName="parentText" presStyleLbl="node1" presStyleIdx="1" presStyleCnt="9">
        <dgm:presLayoutVars>
          <dgm:chMax val="0"/>
          <dgm:bulletEnabled val="1"/>
        </dgm:presLayoutVars>
      </dgm:prSet>
      <dgm:spPr/>
    </dgm:pt>
    <dgm:pt modelId="{28FA178D-1BB5-4CC3-9145-27329464FB44}" type="pres">
      <dgm:prSet presAssocID="{29F5ACB5-8C11-43CA-82B3-53098FE352D3}" presName="spacer" presStyleCnt="0"/>
      <dgm:spPr/>
    </dgm:pt>
    <dgm:pt modelId="{BBDE5EFB-657E-4DE2-9570-944A4241E6C5}" type="pres">
      <dgm:prSet presAssocID="{DE19F69F-5C85-47FA-8C34-59E323EFD37B}" presName="parentText" presStyleLbl="node1" presStyleIdx="2" presStyleCnt="9">
        <dgm:presLayoutVars>
          <dgm:chMax val="0"/>
          <dgm:bulletEnabled val="1"/>
        </dgm:presLayoutVars>
      </dgm:prSet>
      <dgm:spPr/>
    </dgm:pt>
    <dgm:pt modelId="{603876A9-1854-4F59-A08B-AB1A2FC58872}" type="pres">
      <dgm:prSet presAssocID="{5BC1A83F-B015-4D2D-A7BA-7CEAC52CA878}" presName="spacer" presStyleCnt="0"/>
      <dgm:spPr/>
    </dgm:pt>
    <dgm:pt modelId="{4CA7D61C-69F7-4F1F-B878-FC03B0BD7CC0}" type="pres">
      <dgm:prSet presAssocID="{2BE0FE88-79B2-4E6B-86C9-600DA5370A85}" presName="parentText" presStyleLbl="node1" presStyleIdx="3" presStyleCnt="9">
        <dgm:presLayoutVars>
          <dgm:chMax val="0"/>
          <dgm:bulletEnabled val="1"/>
        </dgm:presLayoutVars>
      </dgm:prSet>
      <dgm:spPr/>
    </dgm:pt>
    <dgm:pt modelId="{F6F7F9CE-086F-4A97-A609-D93932F70384}" type="pres">
      <dgm:prSet presAssocID="{3CE9AE38-5472-4B39-B302-4ADE3A3FB0BE}" presName="spacer" presStyleCnt="0"/>
      <dgm:spPr/>
    </dgm:pt>
    <dgm:pt modelId="{73B09C8A-B0B7-43A6-9007-771B20968706}" type="pres">
      <dgm:prSet presAssocID="{B4C4D752-7DD5-4BCD-82EC-3180C0549856}" presName="parentText" presStyleLbl="node1" presStyleIdx="4" presStyleCnt="9">
        <dgm:presLayoutVars>
          <dgm:chMax val="0"/>
          <dgm:bulletEnabled val="1"/>
        </dgm:presLayoutVars>
      </dgm:prSet>
      <dgm:spPr/>
    </dgm:pt>
    <dgm:pt modelId="{0F65ECD1-A221-48C7-AC28-39BC09C940E5}" type="pres">
      <dgm:prSet presAssocID="{79F118DE-3AF7-457A-86D6-22A3D8B6B734}" presName="spacer" presStyleCnt="0"/>
      <dgm:spPr/>
    </dgm:pt>
    <dgm:pt modelId="{8FCA3D95-872F-457E-BBDA-150DE0878392}" type="pres">
      <dgm:prSet presAssocID="{C238B482-47D6-4AF7-860D-D8A6ED9DDEBE}" presName="parentText" presStyleLbl="node1" presStyleIdx="5" presStyleCnt="9">
        <dgm:presLayoutVars>
          <dgm:chMax val="0"/>
          <dgm:bulletEnabled val="1"/>
        </dgm:presLayoutVars>
      </dgm:prSet>
      <dgm:spPr/>
    </dgm:pt>
    <dgm:pt modelId="{073D4588-EE10-4E8B-9DB6-0A33C1EC5A9E}" type="pres">
      <dgm:prSet presAssocID="{9530DF88-C3D9-4337-8B1B-80E8CEA727FB}" presName="spacer" presStyleCnt="0"/>
      <dgm:spPr/>
    </dgm:pt>
    <dgm:pt modelId="{533B9E68-E0BA-4692-972D-1B2585B5E450}" type="pres">
      <dgm:prSet presAssocID="{48BE5656-7048-41D9-B95D-CBC3EAB22490}" presName="parentText" presStyleLbl="node1" presStyleIdx="6" presStyleCnt="9">
        <dgm:presLayoutVars>
          <dgm:chMax val="0"/>
          <dgm:bulletEnabled val="1"/>
        </dgm:presLayoutVars>
      </dgm:prSet>
      <dgm:spPr/>
    </dgm:pt>
    <dgm:pt modelId="{0D713296-E120-49D5-ADD0-F572D3C03A7F}" type="pres">
      <dgm:prSet presAssocID="{EE047B14-68FF-47C4-B1B3-1DF45E546DB1}" presName="spacer" presStyleCnt="0"/>
      <dgm:spPr/>
    </dgm:pt>
    <dgm:pt modelId="{AEB2FD57-1E31-423D-84B5-069AED026336}" type="pres">
      <dgm:prSet presAssocID="{C452070B-766F-4D22-BA24-B9AFF92E6DE9}" presName="parentText" presStyleLbl="node1" presStyleIdx="7" presStyleCnt="9">
        <dgm:presLayoutVars>
          <dgm:chMax val="0"/>
          <dgm:bulletEnabled val="1"/>
        </dgm:presLayoutVars>
      </dgm:prSet>
      <dgm:spPr/>
    </dgm:pt>
    <dgm:pt modelId="{E48AAE41-2727-4F63-B904-B4B575BAFF71}" type="pres">
      <dgm:prSet presAssocID="{F1CF35B7-2693-4641-841E-9E28D88BFA7C}" presName="spacer" presStyleCnt="0"/>
      <dgm:spPr/>
    </dgm:pt>
    <dgm:pt modelId="{01461301-7D4B-4185-ADBB-ED01FE516BFB}" type="pres">
      <dgm:prSet presAssocID="{3998B721-1B3A-47B5-B15E-FE27B32B77C9}" presName="parentText" presStyleLbl="node1" presStyleIdx="8" presStyleCnt="9">
        <dgm:presLayoutVars>
          <dgm:chMax val="0"/>
          <dgm:bulletEnabled val="1"/>
        </dgm:presLayoutVars>
      </dgm:prSet>
      <dgm:spPr/>
    </dgm:pt>
  </dgm:ptLst>
  <dgm:cxnLst>
    <dgm:cxn modelId="{B3C86CD0-0E68-4685-80BD-A059F06849D5}" srcId="{2AE28DDF-006D-4C18-A0D1-DB16AF87A15E}" destId="{C238B482-47D6-4AF7-860D-D8A6ED9DDEBE}" srcOrd="5" destOrd="0" parTransId="{99634AD4-9CBF-4C98-AC41-B91619E991C0}" sibTransId="{9530DF88-C3D9-4337-8B1B-80E8CEA727FB}"/>
    <dgm:cxn modelId="{C26599B9-A274-403A-B0C1-6F8390BAE569}" srcId="{2AE28DDF-006D-4C18-A0D1-DB16AF87A15E}" destId="{3998B721-1B3A-47B5-B15E-FE27B32B77C9}" srcOrd="8" destOrd="0" parTransId="{C761E8BA-8A38-4870-97E1-08F53E990323}" sibTransId="{35296F7B-8359-4872-95D7-E7DE088D4460}"/>
    <dgm:cxn modelId="{C9283593-BB97-4470-82EF-C58D1D6219C3}" srcId="{2AE28DDF-006D-4C18-A0D1-DB16AF87A15E}" destId="{5D5D475D-03E1-45FD-BEDB-B0243C24C641}" srcOrd="0" destOrd="0" parTransId="{06F26AFE-DF8D-4058-A27F-B495538EAD24}" sibTransId="{D31307A6-371E-4BE9-9BAE-E38834D3E7C4}"/>
    <dgm:cxn modelId="{85982653-802F-4BE3-94EF-2893771B2EAB}" type="presOf" srcId="{5D5D475D-03E1-45FD-BEDB-B0243C24C641}" destId="{4E709C36-0DFC-4DC6-921A-87BB422C22B6}" srcOrd="0" destOrd="0" presId="urn:microsoft.com/office/officeart/2005/8/layout/vList2"/>
    <dgm:cxn modelId="{2B8CA7E1-9409-41AE-81EB-540DFAF72100}" type="presOf" srcId="{48BE5656-7048-41D9-B95D-CBC3EAB22490}" destId="{533B9E68-E0BA-4692-972D-1B2585B5E450}" srcOrd="0" destOrd="0" presId="urn:microsoft.com/office/officeart/2005/8/layout/vList2"/>
    <dgm:cxn modelId="{54312A12-26B8-4BFD-AD42-CA0B4AADCE2C}" type="presOf" srcId="{C238B482-47D6-4AF7-860D-D8A6ED9DDEBE}" destId="{8FCA3D95-872F-457E-BBDA-150DE0878392}" srcOrd="0" destOrd="0" presId="urn:microsoft.com/office/officeart/2005/8/layout/vList2"/>
    <dgm:cxn modelId="{03B19ECA-6765-4D40-91C1-1FD37E0A5A14}" type="presOf" srcId="{B4C4D752-7DD5-4BCD-82EC-3180C0549856}" destId="{73B09C8A-B0B7-43A6-9007-771B20968706}" srcOrd="0" destOrd="0" presId="urn:microsoft.com/office/officeart/2005/8/layout/vList2"/>
    <dgm:cxn modelId="{ABF69CCE-30ED-4BC4-A770-57C3D9A625CC}" type="presOf" srcId="{C452070B-766F-4D22-BA24-B9AFF92E6DE9}" destId="{AEB2FD57-1E31-423D-84B5-069AED026336}" srcOrd="0" destOrd="0" presId="urn:microsoft.com/office/officeart/2005/8/layout/vList2"/>
    <dgm:cxn modelId="{F11442C7-2EAF-4120-BED9-2131D151E8C3}" type="presOf" srcId="{2AE28DDF-006D-4C18-A0D1-DB16AF87A15E}" destId="{E4813E42-1A42-497E-BECA-9147C3726E7D}" srcOrd="0" destOrd="0" presId="urn:microsoft.com/office/officeart/2005/8/layout/vList2"/>
    <dgm:cxn modelId="{E6AFFD90-5C25-4E2C-A124-23B3FA02ECE3}" type="presOf" srcId="{3998B721-1B3A-47B5-B15E-FE27B32B77C9}" destId="{01461301-7D4B-4185-ADBB-ED01FE516BFB}" srcOrd="0" destOrd="0" presId="urn:microsoft.com/office/officeart/2005/8/layout/vList2"/>
    <dgm:cxn modelId="{074E1B9E-C5C2-4C6C-B294-AEF383AB1594}" type="presOf" srcId="{2BE0FE88-79B2-4E6B-86C9-600DA5370A85}" destId="{4CA7D61C-69F7-4F1F-B878-FC03B0BD7CC0}" srcOrd="0" destOrd="0" presId="urn:microsoft.com/office/officeart/2005/8/layout/vList2"/>
    <dgm:cxn modelId="{D2655D67-3C41-47F3-A8C1-33120034CFCD}" srcId="{2AE28DDF-006D-4C18-A0D1-DB16AF87A15E}" destId="{C452070B-766F-4D22-BA24-B9AFF92E6DE9}" srcOrd="7" destOrd="0" parTransId="{D0617941-D4DC-40DC-B617-48A4F260D8DB}" sibTransId="{F1CF35B7-2693-4641-841E-9E28D88BFA7C}"/>
    <dgm:cxn modelId="{252C3217-37F5-4B19-9FBF-386A59A5D170}" type="presOf" srcId="{DE19F69F-5C85-47FA-8C34-59E323EFD37B}" destId="{BBDE5EFB-657E-4DE2-9570-944A4241E6C5}" srcOrd="0" destOrd="0" presId="urn:microsoft.com/office/officeart/2005/8/layout/vList2"/>
    <dgm:cxn modelId="{F7791BF5-7B02-4A10-B10C-9D211A22FBD5}" srcId="{2AE28DDF-006D-4C18-A0D1-DB16AF87A15E}" destId="{48BE5656-7048-41D9-B95D-CBC3EAB22490}" srcOrd="6" destOrd="0" parTransId="{DC29EDB4-A4D5-45F2-A4F4-8AD7CE1BD094}" sibTransId="{EE047B14-68FF-47C4-B1B3-1DF45E546DB1}"/>
    <dgm:cxn modelId="{94827A20-F6FD-444B-9A41-49855478C783}" srcId="{2AE28DDF-006D-4C18-A0D1-DB16AF87A15E}" destId="{2BE0FE88-79B2-4E6B-86C9-600DA5370A85}" srcOrd="3" destOrd="0" parTransId="{5141A21F-AFD3-4F82-AFAD-88A18A0CC8DA}" sibTransId="{3CE9AE38-5472-4B39-B302-4ADE3A3FB0BE}"/>
    <dgm:cxn modelId="{D01BAFC5-8ED6-4FCD-BCFF-30E07BAE675B}" srcId="{2AE28DDF-006D-4C18-A0D1-DB16AF87A15E}" destId="{DE19F69F-5C85-47FA-8C34-59E323EFD37B}" srcOrd="2" destOrd="0" parTransId="{67AA7FD3-F750-4506-AFAA-ECF5AE2AC050}" sibTransId="{5BC1A83F-B015-4D2D-A7BA-7CEAC52CA878}"/>
    <dgm:cxn modelId="{F45109BE-E690-45F9-8FE5-3A60F52B57E8}" srcId="{2AE28DDF-006D-4C18-A0D1-DB16AF87A15E}" destId="{56D80629-748F-4DAF-9436-E1BF39F20746}" srcOrd="1" destOrd="0" parTransId="{EF97961E-7BA0-4CD7-B9ED-8BFF2CCBD1EF}" sibTransId="{29F5ACB5-8C11-43CA-82B3-53098FE352D3}"/>
    <dgm:cxn modelId="{7722F03E-F294-4633-935C-00860CCEB67E}" srcId="{2AE28DDF-006D-4C18-A0D1-DB16AF87A15E}" destId="{B4C4D752-7DD5-4BCD-82EC-3180C0549856}" srcOrd="4" destOrd="0" parTransId="{AC4B7D49-6D52-4D51-8C06-A758758038E0}" sibTransId="{79F118DE-3AF7-457A-86D6-22A3D8B6B734}"/>
    <dgm:cxn modelId="{75A0B2C5-F254-4202-8CDD-315E5380B326}" type="presOf" srcId="{56D80629-748F-4DAF-9436-E1BF39F20746}" destId="{448BA4BA-0C11-478E-8E4C-2A6FBA2D8061}" srcOrd="0" destOrd="0" presId="urn:microsoft.com/office/officeart/2005/8/layout/vList2"/>
    <dgm:cxn modelId="{5B430AD2-93AF-41DB-A27A-A1C9DE5F7369}" type="presParOf" srcId="{E4813E42-1A42-497E-BECA-9147C3726E7D}" destId="{4E709C36-0DFC-4DC6-921A-87BB422C22B6}" srcOrd="0" destOrd="0" presId="urn:microsoft.com/office/officeart/2005/8/layout/vList2"/>
    <dgm:cxn modelId="{734F7D95-8C49-4977-9EEB-F4859E388BB0}" type="presParOf" srcId="{E4813E42-1A42-497E-BECA-9147C3726E7D}" destId="{E151BCEC-B9F1-484C-BD88-7400438DBE41}" srcOrd="1" destOrd="0" presId="urn:microsoft.com/office/officeart/2005/8/layout/vList2"/>
    <dgm:cxn modelId="{40A74AD4-BCB2-4C52-A29A-0E5599EDFEAD}" type="presParOf" srcId="{E4813E42-1A42-497E-BECA-9147C3726E7D}" destId="{448BA4BA-0C11-478E-8E4C-2A6FBA2D8061}" srcOrd="2" destOrd="0" presId="urn:microsoft.com/office/officeart/2005/8/layout/vList2"/>
    <dgm:cxn modelId="{5EA5D667-A893-4624-A4FF-584E94ABF0DA}" type="presParOf" srcId="{E4813E42-1A42-497E-BECA-9147C3726E7D}" destId="{28FA178D-1BB5-4CC3-9145-27329464FB44}" srcOrd="3" destOrd="0" presId="urn:microsoft.com/office/officeart/2005/8/layout/vList2"/>
    <dgm:cxn modelId="{4E23A63F-9889-4F9C-89A1-26CEE73A61A3}" type="presParOf" srcId="{E4813E42-1A42-497E-BECA-9147C3726E7D}" destId="{BBDE5EFB-657E-4DE2-9570-944A4241E6C5}" srcOrd="4" destOrd="0" presId="urn:microsoft.com/office/officeart/2005/8/layout/vList2"/>
    <dgm:cxn modelId="{4FE3A03E-7DB0-4D4E-B4B9-18FBB7FB01D3}" type="presParOf" srcId="{E4813E42-1A42-497E-BECA-9147C3726E7D}" destId="{603876A9-1854-4F59-A08B-AB1A2FC58872}" srcOrd="5" destOrd="0" presId="urn:microsoft.com/office/officeart/2005/8/layout/vList2"/>
    <dgm:cxn modelId="{BA2B2E23-CBBF-4088-AF52-4A14DF4815F9}" type="presParOf" srcId="{E4813E42-1A42-497E-BECA-9147C3726E7D}" destId="{4CA7D61C-69F7-4F1F-B878-FC03B0BD7CC0}" srcOrd="6" destOrd="0" presId="urn:microsoft.com/office/officeart/2005/8/layout/vList2"/>
    <dgm:cxn modelId="{8A56B84B-EC90-4137-A949-EEBCC23B7944}" type="presParOf" srcId="{E4813E42-1A42-497E-BECA-9147C3726E7D}" destId="{F6F7F9CE-086F-4A97-A609-D93932F70384}" srcOrd="7" destOrd="0" presId="urn:microsoft.com/office/officeart/2005/8/layout/vList2"/>
    <dgm:cxn modelId="{2D3A047F-73DF-4C08-AA4E-BD7EC17A12BA}" type="presParOf" srcId="{E4813E42-1A42-497E-BECA-9147C3726E7D}" destId="{73B09C8A-B0B7-43A6-9007-771B20968706}" srcOrd="8" destOrd="0" presId="urn:microsoft.com/office/officeart/2005/8/layout/vList2"/>
    <dgm:cxn modelId="{1E7F6C38-6384-4755-ACF2-34C7A721CCC2}" type="presParOf" srcId="{E4813E42-1A42-497E-BECA-9147C3726E7D}" destId="{0F65ECD1-A221-48C7-AC28-39BC09C940E5}" srcOrd="9" destOrd="0" presId="urn:microsoft.com/office/officeart/2005/8/layout/vList2"/>
    <dgm:cxn modelId="{7B969D4B-24F3-43FF-8A3C-58ECA0B66353}" type="presParOf" srcId="{E4813E42-1A42-497E-BECA-9147C3726E7D}" destId="{8FCA3D95-872F-457E-BBDA-150DE0878392}" srcOrd="10" destOrd="0" presId="urn:microsoft.com/office/officeart/2005/8/layout/vList2"/>
    <dgm:cxn modelId="{A42E1E58-B4B1-4966-9B65-21D5CDB0EF44}" type="presParOf" srcId="{E4813E42-1A42-497E-BECA-9147C3726E7D}" destId="{073D4588-EE10-4E8B-9DB6-0A33C1EC5A9E}" srcOrd="11" destOrd="0" presId="urn:microsoft.com/office/officeart/2005/8/layout/vList2"/>
    <dgm:cxn modelId="{3F0ED57B-D8EF-4D72-82F4-1297D6E96D74}" type="presParOf" srcId="{E4813E42-1A42-497E-BECA-9147C3726E7D}" destId="{533B9E68-E0BA-4692-972D-1B2585B5E450}" srcOrd="12" destOrd="0" presId="urn:microsoft.com/office/officeart/2005/8/layout/vList2"/>
    <dgm:cxn modelId="{895D08A9-D310-4A61-B5AA-B04630BB560E}" type="presParOf" srcId="{E4813E42-1A42-497E-BECA-9147C3726E7D}" destId="{0D713296-E120-49D5-ADD0-F572D3C03A7F}" srcOrd="13" destOrd="0" presId="urn:microsoft.com/office/officeart/2005/8/layout/vList2"/>
    <dgm:cxn modelId="{08DDA97E-49D2-4B22-B98F-28EFB549D239}" type="presParOf" srcId="{E4813E42-1A42-497E-BECA-9147C3726E7D}" destId="{AEB2FD57-1E31-423D-84B5-069AED026336}" srcOrd="14" destOrd="0" presId="urn:microsoft.com/office/officeart/2005/8/layout/vList2"/>
    <dgm:cxn modelId="{16D1BABF-3087-4181-8227-AB85E9B2663A}" type="presParOf" srcId="{E4813E42-1A42-497E-BECA-9147C3726E7D}" destId="{E48AAE41-2727-4F63-B904-B4B575BAFF71}" srcOrd="15" destOrd="0" presId="urn:microsoft.com/office/officeart/2005/8/layout/vList2"/>
    <dgm:cxn modelId="{016B5BA8-D8FA-4D01-ACC0-3261127811CA}" type="presParOf" srcId="{E4813E42-1A42-497E-BECA-9147C3726E7D}" destId="{01461301-7D4B-4185-ADBB-ED01FE516BFB}"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047D3-F3D3-40F9-8E24-DD29DBA9E09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D07D81B4-40B5-4123-97D2-517E32266D7B}">
      <dgm:prSet/>
      <dgm:spPr/>
      <dgm:t>
        <a:bodyPr/>
        <a:lstStyle/>
        <a:p>
          <a:pPr rtl="0"/>
          <a:r>
            <a:rPr lang="es-ES" b="1" u="sng" smtClean="0"/>
            <a:t>ID: QS2</a:t>
          </a:r>
          <a:endParaRPr lang="es-CL"/>
        </a:p>
      </dgm:t>
    </dgm:pt>
    <dgm:pt modelId="{ABEACCD7-6B2A-483D-B2DF-2CD5FE890AF9}" type="parTrans" cxnId="{F2F1E5D0-87D1-4690-994E-9A7ED9C37730}">
      <dgm:prSet/>
      <dgm:spPr/>
      <dgm:t>
        <a:bodyPr/>
        <a:lstStyle/>
        <a:p>
          <a:endParaRPr lang="es-CL"/>
        </a:p>
      </dgm:t>
    </dgm:pt>
    <dgm:pt modelId="{9E8E56E8-F969-4975-AC95-0BB2E4027E31}" type="sibTrans" cxnId="{F2F1E5D0-87D1-4690-994E-9A7ED9C37730}">
      <dgm:prSet/>
      <dgm:spPr/>
      <dgm:t>
        <a:bodyPr/>
        <a:lstStyle/>
        <a:p>
          <a:endParaRPr lang="es-CL"/>
        </a:p>
      </dgm:t>
    </dgm:pt>
    <dgm:pt modelId="{397D3D84-985F-40ED-A1C9-37F91431ADD6}">
      <dgm:prSet/>
      <dgm:spPr/>
      <dgm:t>
        <a:bodyPr/>
        <a:lstStyle/>
        <a:p>
          <a:pPr rtl="0"/>
          <a:r>
            <a:rPr lang="es-ES" b="1" smtClean="0"/>
            <a:t>Nombre: </a:t>
          </a:r>
          <a:r>
            <a:rPr lang="es-ES" smtClean="0"/>
            <a:t>Tolerancia a fallos: Recuperación del sistema ante un fallo.</a:t>
          </a:r>
          <a:endParaRPr lang="es-CL"/>
        </a:p>
      </dgm:t>
    </dgm:pt>
    <dgm:pt modelId="{025D05B9-2030-4454-9AE0-BC17762B386D}" type="parTrans" cxnId="{9EE920DC-F5EF-4198-A0E6-6C8D0ECD496F}">
      <dgm:prSet/>
      <dgm:spPr/>
      <dgm:t>
        <a:bodyPr/>
        <a:lstStyle/>
        <a:p>
          <a:endParaRPr lang="es-CL"/>
        </a:p>
      </dgm:t>
    </dgm:pt>
    <dgm:pt modelId="{EFED90C3-7233-4CF9-943E-39DE70FA952B}" type="sibTrans" cxnId="{9EE920DC-F5EF-4198-A0E6-6C8D0ECD496F}">
      <dgm:prSet/>
      <dgm:spPr/>
      <dgm:t>
        <a:bodyPr/>
        <a:lstStyle/>
        <a:p>
          <a:endParaRPr lang="es-CL"/>
        </a:p>
      </dgm:t>
    </dgm:pt>
    <dgm:pt modelId="{07EBDBA2-BA5B-4947-BD22-EF1742076A27}">
      <dgm:prSet/>
      <dgm:spPr/>
      <dgm:t>
        <a:bodyPr/>
        <a:lstStyle/>
        <a:p>
          <a:pPr rtl="0"/>
          <a:r>
            <a:rPr lang="es-ES" b="1" smtClean="0"/>
            <a:t>Sinopsis</a:t>
          </a:r>
          <a:r>
            <a:rPr lang="es-ES" smtClean="0"/>
            <a:t>: Sistema debe poder reestablecerse en un tiempo razonable.</a:t>
          </a:r>
          <a:endParaRPr lang="es-CL"/>
        </a:p>
      </dgm:t>
    </dgm:pt>
    <dgm:pt modelId="{92C17C16-8B4B-4460-AD95-47E18DB56D79}" type="parTrans" cxnId="{B07A14CF-7BB3-4088-8A54-AF1AC58640AF}">
      <dgm:prSet/>
      <dgm:spPr/>
      <dgm:t>
        <a:bodyPr/>
        <a:lstStyle/>
        <a:p>
          <a:endParaRPr lang="es-CL"/>
        </a:p>
      </dgm:t>
    </dgm:pt>
    <dgm:pt modelId="{DF4EF62D-1783-45F8-9898-822BC5A20D31}" type="sibTrans" cxnId="{B07A14CF-7BB3-4088-8A54-AF1AC58640AF}">
      <dgm:prSet/>
      <dgm:spPr/>
      <dgm:t>
        <a:bodyPr/>
        <a:lstStyle/>
        <a:p>
          <a:endParaRPr lang="es-CL"/>
        </a:p>
      </dgm:t>
    </dgm:pt>
    <dgm:pt modelId="{C4513B2D-0EAD-4D51-A1EB-1B95122FF478}">
      <dgm:prSet/>
      <dgm:spPr/>
      <dgm:t>
        <a:bodyPr/>
        <a:lstStyle/>
        <a:p>
          <a:pPr rtl="0"/>
          <a:r>
            <a:rPr lang="es-ES" b="1" smtClean="0"/>
            <a:t>Entorno</a:t>
          </a:r>
          <a:r>
            <a:rPr lang="es-ES" smtClean="0"/>
            <a:t>: El sistema trabajando en su carga normal.</a:t>
          </a:r>
          <a:endParaRPr lang="es-CL"/>
        </a:p>
      </dgm:t>
    </dgm:pt>
    <dgm:pt modelId="{B20FB8AF-A308-420D-8481-75680903F359}" type="parTrans" cxnId="{1BFA4A71-0CD7-44F0-9E72-7DA3A3CA8214}">
      <dgm:prSet/>
      <dgm:spPr/>
      <dgm:t>
        <a:bodyPr/>
        <a:lstStyle/>
        <a:p>
          <a:endParaRPr lang="es-CL"/>
        </a:p>
      </dgm:t>
    </dgm:pt>
    <dgm:pt modelId="{7C3BAB9A-8E58-4A50-A361-48DD0499C442}" type="sibTrans" cxnId="{1BFA4A71-0CD7-44F0-9E72-7DA3A3CA8214}">
      <dgm:prSet/>
      <dgm:spPr/>
      <dgm:t>
        <a:bodyPr/>
        <a:lstStyle/>
        <a:p>
          <a:endParaRPr lang="es-CL"/>
        </a:p>
      </dgm:t>
    </dgm:pt>
    <dgm:pt modelId="{F9ACD45E-D6E2-4B2C-8018-7ED52F8DA2B1}">
      <dgm:prSet/>
      <dgm:spPr/>
      <dgm:t>
        <a:bodyPr/>
        <a:lstStyle/>
        <a:p>
          <a:pPr rtl="0"/>
          <a:r>
            <a:rPr lang="es-ES" b="1" smtClean="0"/>
            <a:t>Cambio en el entorno</a:t>
          </a:r>
          <a:r>
            <a:rPr lang="es-ES" smtClean="0"/>
            <a:t>: El sistema sufre un crash.</a:t>
          </a:r>
          <a:endParaRPr lang="es-CL"/>
        </a:p>
      </dgm:t>
    </dgm:pt>
    <dgm:pt modelId="{CA68E593-0DBD-475D-989A-1AA8E84891C1}" type="parTrans" cxnId="{349A7201-FABF-408F-B4A3-E7D271AEEB2C}">
      <dgm:prSet/>
      <dgm:spPr/>
      <dgm:t>
        <a:bodyPr/>
        <a:lstStyle/>
        <a:p>
          <a:endParaRPr lang="es-CL"/>
        </a:p>
      </dgm:t>
    </dgm:pt>
    <dgm:pt modelId="{635BB8C1-B760-4611-BB18-64BC5D332C5F}" type="sibTrans" cxnId="{349A7201-FABF-408F-B4A3-E7D271AEEB2C}">
      <dgm:prSet/>
      <dgm:spPr/>
      <dgm:t>
        <a:bodyPr/>
        <a:lstStyle/>
        <a:p>
          <a:endParaRPr lang="es-CL"/>
        </a:p>
      </dgm:t>
    </dgm:pt>
    <dgm:pt modelId="{72811CB1-1EA2-45B4-AF85-679883DB8DE4}">
      <dgm:prSet/>
      <dgm:spPr/>
      <dgm:t>
        <a:bodyPr/>
        <a:lstStyle/>
        <a:p>
          <a:pPr rtl="0"/>
          <a:r>
            <a:rPr lang="es-ES" b="1" smtClean="0"/>
            <a:t>Comportamiento esperado</a:t>
          </a:r>
          <a:r>
            <a:rPr lang="es-ES" smtClean="0"/>
            <a:t>: Se debe poder reestablecer el sistema para seguir con la operación normal. </a:t>
          </a:r>
          <a:endParaRPr lang="es-CL"/>
        </a:p>
      </dgm:t>
    </dgm:pt>
    <dgm:pt modelId="{39C1B2AC-9BC0-4662-8C47-F0C530716A48}" type="parTrans" cxnId="{0FE1DAD8-7D28-47D5-907A-22AA9ABCA123}">
      <dgm:prSet/>
      <dgm:spPr/>
      <dgm:t>
        <a:bodyPr/>
        <a:lstStyle/>
        <a:p>
          <a:endParaRPr lang="es-CL"/>
        </a:p>
      </dgm:t>
    </dgm:pt>
    <dgm:pt modelId="{7830E5DA-AA04-47D7-8398-9F8B89240187}" type="sibTrans" cxnId="{0FE1DAD8-7D28-47D5-907A-22AA9ABCA123}">
      <dgm:prSet/>
      <dgm:spPr/>
      <dgm:t>
        <a:bodyPr/>
        <a:lstStyle/>
        <a:p>
          <a:endParaRPr lang="es-CL"/>
        </a:p>
      </dgm:t>
    </dgm:pt>
    <dgm:pt modelId="{171FE380-FAEC-4BF8-914D-6AF745B7A3E5}">
      <dgm:prSet/>
      <dgm:spPr/>
      <dgm:t>
        <a:bodyPr/>
        <a:lstStyle/>
        <a:p>
          <a:pPr rtl="0"/>
          <a:r>
            <a:rPr lang="es-ES" b="1" smtClean="0"/>
            <a:t>Medida</a:t>
          </a:r>
          <a:r>
            <a:rPr lang="es-ES" smtClean="0"/>
            <a:t>: debe demorar menos de 30 minutos en reestablecer el sistema.</a:t>
          </a:r>
          <a:endParaRPr lang="es-CL"/>
        </a:p>
      </dgm:t>
    </dgm:pt>
    <dgm:pt modelId="{76B1804E-70B3-4E1C-9A11-E6E3089EE1A4}" type="parTrans" cxnId="{1F1040FE-46E3-402B-A786-CD478A6CFEA5}">
      <dgm:prSet/>
      <dgm:spPr/>
      <dgm:t>
        <a:bodyPr/>
        <a:lstStyle/>
        <a:p>
          <a:endParaRPr lang="es-CL"/>
        </a:p>
      </dgm:t>
    </dgm:pt>
    <dgm:pt modelId="{0F50380D-E48D-4C6B-8ED6-D8D7091E8563}" type="sibTrans" cxnId="{1F1040FE-46E3-402B-A786-CD478A6CFEA5}">
      <dgm:prSet/>
      <dgm:spPr/>
      <dgm:t>
        <a:bodyPr/>
        <a:lstStyle/>
        <a:p>
          <a:endParaRPr lang="es-CL"/>
        </a:p>
      </dgm:t>
    </dgm:pt>
    <dgm:pt modelId="{BF001795-5369-4B42-9D6B-E53B30843FF3}">
      <dgm:prSet/>
      <dgm:spPr/>
      <dgm:t>
        <a:bodyPr/>
        <a:lstStyle/>
        <a:p>
          <a:pPr rtl="0"/>
          <a:r>
            <a:rPr lang="es-ES" b="1" smtClean="0"/>
            <a:t>Prioridad Arquitectónica</a:t>
          </a:r>
          <a:r>
            <a:rPr lang="es-ES" smtClean="0"/>
            <a:t>: Alta</a:t>
          </a:r>
          <a:endParaRPr lang="es-CL"/>
        </a:p>
      </dgm:t>
    </dgm:pt>
    <dgm:pt modelId="{23E7E418-53B8-4C9E-A366-FEFF2E94C512}" type="parTrans" cxnId="{12AF2433-0BFB-4923-B94D-313E886A44D8}">
      <dgm:prSet/>
      <dgm:spPr/>
      <dgm:t>
        <a:bodyPr/>
        <a:lstStyle/>
        <a:p>
          <a:endParaRPr lang="es-CL"/>
        </a:p>
      </dgm:t>
    </dgm:pt>
    <dgm:pt modelId="{430C3D23-ABA8-4CF3-82D2-B58D3856D658}" type="sibTrans" cxnId="{12AF2433-0BFB-4923-B94D-313E886A44D8}">
      <dgm:prSet/>
      <dgm:spPr/>
      <dgm:t>
        <a:bodyPr/>
        <a:lstStyle/>
        <a:p>
          <a:endParaRPr lang="es-CL"/>
        </a:p>
      </dgm:t>
    </dgm:pt>
    <dgm:pt modelId="{E56A2490-872A-47B4-B533-E8763E0F5E38}">
      <dgm:prSet/>
      <dgm:spPr/>
      <dgm:t>
        <a:bodyPr/>
        <a:lstStyle/>
        <a:p>
          <a:pPr rtl="0"/>
          <a:r>
            <a:rPr lang="es-ES" b="1" smtClean="0"/>
            <a:t>Aplicación</a:t>
          </a:r>
          <a:r>
            <a:rPr lang="es-ES" smtClean="0"/>
            <a:t>: Local</a:t>
          </a:r>
          <a:endParaRPr lang="es-CL"/>
        </a:p>
      </dgm:t>
    </dgm:pt>
    <dgm:pt modelId="{BD76CCBF-4469-44A3-BB44-EBC96EF63184}" type="parTrans" cxnId="{F8D1F2BB-7416-4797-A932-661858F93C05}">
      <dgm:prSet/>
      <dgm:spPr/>
      <dgm:t>
        <a:bodyPr/>
        <a:lstStyle/>
        <a:p>
          <a:endParaRPr lang="es-CL"/>
        </a:p>
      </dgm:t>
    </dgm:pt>
    <dgm:pt modelId="{3D80BE97-FA09-40F6-B7EE-77DC6845B185}" type="sibTrans" cxnId="{F8D1F2BB-7416-4797-A932-661858F93C05}">
      <dgm:prSet/>
      <dgm:spPr/>
      <dgm:t>
        <a:bodyPr/>
        <a:lstStyle/>
        <a:p>
          <a:endParaRPr lang="es-CL"/>
        </a:p>
      </dgm:t>
    </dgm:pt>
    <dgm:pt modelId="{598C1818-A079-450A-A6D9-C584C921F326}" type="pres">
      <dgm:prSet presAssocID="{53C047D3-F3D3-40F9-8E24-DD29DBA9E09D}" presName="linear" presStyleCnt="0">
        <dgm:presLayoutVars>
          <dgm:animLvl val="lvl"/>
          <dgm:resizeHandles val="exact"/>
        </dgm:presLayoutVars>
      </dgm:prSet>
      <dgm:spPr/>
    </dgm:pt>
    <dgm:pt modelId="{B0B2789B-5964-4623-9396-15DD5D4CAD79}" type="pres">
      <dgm:prSet presAssocID="{D07D81B4-40B5-4123-97D2-517E32266D7B}" presName="parentText" presStyleLbl="node1" presStyleIdx="0" presStyleCnt="9">
        <dgm:presLayoutVars>
          <dgm:chMax val="0"/>
          <dgm:bulletEnabled val="1"/>
        </dgm:presLayoutVars>
      </dgm:prSet>
      <dgm:spPr/>
    </dgm:pt>
    <dgm:pt modelId="{328614DB-4D0B-4880-BD1C-6C7B7682BDF5}" type="pres">
      <dgm:prSet presAssocID="{9E8E56E8-F969-4975-AC95-0BB2E4027E31}" presName="spacer" presStyleCnt="0"/>
      <dgm:spPr/>
    </dgm:pt>
    <dgm:pt modelId="{F6269848-1B47-45B9-B15E-059A7DD2E3A2}" type="pres">
      <dgm:prSet presAssocID="{397D3D84-985F-40ED-A1C9-37F91431ADD6}" presName="parentText" presStyleLbl="node1" presStyleIdx="1" presStyleCnt="9">
        <dgm:presLayoutVars>
          <dgm:chMax val="0"/>
          <dgm:bulletEnabled val="1"/>
        </dgm:presLayoutVars>
      </dgm:prSet>
      <dgm:spPr/>
    </dgm:pt>
    <dgm:pt modelId="{E963C1C3-1C1D-4398-89F2-20B7CADACAFF}" type="pres">
      <dgm:prSet presAssocID="{EFED90C3-7233-4CF9-943E-39DE70FA952B}" presName="spacer" presStyleCnt="0"/>
      <dgm:spPr/>
    </dgm:pt>
    <dgm:pt modelId="{4266194B-5B29-41ED-ADE6-395027E39EFB}" type="pres">
      <dgm:prSet presAssocID="{07EBDBA2-BA5B-4947-BD22-EF1742076A27}" presName="parentText" presStyleLbl="node1" presStyleIdx="2" presStyleCnt="9">
        <dgm:presLayoutVars>
          <dgm:chMax val="0"/>
          <dgm:bulletEnabled val="1"/>
        </dgm:presLayoutVars>
      </dgm:prSet>
      <dgm:spPr/>
    </dgm:pt>
    <dgm:pt modelId="{CFD9DC7F-ED46-4385-AA24-CB40FB0BC8DE}" type="pres">
      <dgm:prSet presAssocID="{DF4EF62D-1783-45F8-9898-822BC5A20D31}" presName="spacer" presStyleCnt="0"/>
      <dgm:spPr/>
    </dgm:pt>
    <dgm:pt modelId="{EB7764B8-7B79-46F4-AF91-FBE2A6D21A37}" type="pres">
      <dgm:prSet presAssocID="{C4513B2D-0EAD-4D51-A1EB-1B95122FF478}" presName="parentText" presStyleLbl="node1" presStyleIdx="3" presStyleCnt="9">
        <dgm:presLayoutVars>
          <dgm:chMax val="0"/>
          <dgm:bulletEnabled val="1"/>
        </dgm:presLayoutVars>
      </dgm:prSet>
      <dgm:spPr/>
    </dgm:pt>
    <dgm:pt modelId="{F60AED06-2278-4C80-B6E5-68826855D8B4}" type="pres">
      <dgm:prSet presAssocID="{7C3BAB9A-8E58-4A50-A361-48DD0499C442}" presName="spacer" presStyleCnt="0"/>
      <dgm:spPr/>
    </dgm:pt>
    <dgm:pt modelId="{EFD82870-14CC-4BD0-B322-BCBDAA0477D2}" type="pres">
      <dgm:prSet presAssocID="{F9ACD45E-D6E2-4B2C-8018-7ED52F8DA2B1}" presName="parentText" presStyleLbl="node1" presStyleIdx="4" presStyleCnt="9">
        <dgm:presLayoutVars>
          <dgm:chMax val="0"/>
          <dgm:bulletEnabled val="1"/>
        </dgm:presLayoutVars>
      </dgm:prSet>
      <dgm:spPr/>
    </dgm:pt>
    <dgm:pt modelId="{F206B2FA-6ADD-49AD-AAEF-EE7B1106FF6B}" type="pres">
      <dgm:prSet presAssocID="{635BB8C1-B760-4611-BB18-64BC5D332C5F}" presName="spacer" presStyleCnt="0"/>
      <dgm:spPr/>
    </dgm:pt>
    <dgm:pt modelId="{D1EB46C7-6B7C-40E7-BEE8-398A06D21945}" type="pres">
      <dgm:prSet presAssocID="{72811CB1-1EA2-45B4-AF85-679883DB8DE4}" presName="parentText" presStyleLbl="node1" presStyleIdx="5" presStyleCnt="9">
        <dgm:presLayoutVars>
          <dgm:chMax val="0"/>
          <dgm:bulletEnabled val="1"/>
        </dgm:presLayoutVars>
      </dgm:prSet>
      <dgm:spPr/>
    </dgm:pt>
    <dgm:pt modelId="{E4117877-7975-4A77-95A7-DE5DB3E17C6D}" type="pres">
      <dgm:prSet presAssocID="{7830E5DA-AA04-47D7-8398-9F8B89240187}" presName="spacer" presStyleCnt="0"/>
      <dgm:spPr/>
    </dgm:pt>
    <dgm:pt modelId="{2929B684-E874-4AFC-AB32-453351DD4846}" type="pres">
      <dgm:prSet presAssocID="{171FE380-FAEC-4BF8-914D-6AF745B7A3E5}" presName="parentText" presStyleLbl="node1" presStyleIdx="6" presStyleCnt="9">
        <dgm:presLayoutVars>
          <dgm:chMax val="0"/>
          <dgm:bulletEnabled val="1"/>
        </dgm:presLayoutVars>
      </dgm:prSet>
      <dgm:spPr/>
    </dgm:pt>
    <dgm:pt modelId="{9CBCE072-679D-4D18-A018-98178DD50A34}" type="pres">
      <dgm:prSet presAssocID="{0F50380D-E48D-4C6B-8ED6-D8D7091E8563}" presName="spacer" presStyleCnt="0"/>
      <dgm:spPr/>
    </dgm:pt>
    <dgm:pt modelId="{CC285ACA-9F6A-4C35-A659-BDCE01159912}" type="pres">
      <dgm:prSet presAssocID="{BF001795-5369-4B42-9D6B-E53B30843FF3}" presName="parentText" presStyleLbl="node1" presStyleIdx="7" presStyleCnt="9">
        <dgm:presLayoutVars>
          <dgm:chMax val="0"/>
          <dgm:bulletEnabled val="1"/>
        </dgm:presLayoutVars>
      </dgm:prSet>
      <dgm:spPr/>
    </dgm:pt>
    <dgm:pt modelId="{84895985-AB64-4E73-ADE6-64488301C773}" type="pres">
      <dgm:prSet presAssocID="{430C3D23-ABA8-4CF3-82D2-B58D3856D658}" presName="spacer" presStyleCnt="0"/>
      <dgm:spPr/>
    </dgm:pt>
    <dgm:pt modelId="{DA6504FF-90A9-471A-B172-F6E3C1C62D5E}" type="pres">
      <dgm:prSet presAssocID="{E56A2490-872A-47B4-B533-E8763E0F5E38}" presName="parentText" presStyleLbl="node1" presStyleIdx="8" presStyleCnt="9">
        <dgm:presLayoutVars>
          <dgm:chMax val="0"/>
          <dgm:bulletEnabled val="1"/>
        </dgm:presLayoutVars>
      </dgm:prSet>
      <dgm:spPr/>
    </dgm:pt>
  </dgm:ptLst>
  <dgm:cxnLst>
    <dgm:cxn modelId="{0FE1DAD8-7D28-47D5-907A-22AA9ABCA123}" srcId="{53C047D3-F3D3-40F9-8E24-DD29DBA9E09D}" destId="{72811CB1-1EA2-45B4-AF85-679883DB8DE4}" srcOrd="5" destOrd="0" parTransId="{39C1B2AC-9BC0-4662-8C47-F0C530716A48}" sibTransId="{7830E5DA-AA04-47D7-8398-9F8B89240187}"/>
    <dgm:cxn modelId="{BB715360-6D52-44F6-99F9-B042DB65FE3E}" type="presOf" srcId="{E56A2490-872A-47B4-B533-E8763E0F5E38}" destId="{DA6504FF-90A9-471A-B172-F6E3C1C62D5E}" srcOrd="0" destOrd="0" presId="urn:microsoft.com/office/officeart/2005/8/layout/vList2"/>
    <dgm:cxn modelId="{1B850961-2FAA-4879-B731-5574BB77AFCC}" type="presOf" srcId="{BF001795-5369-4B42-9D6B-E53B30843FF3}" destId="{CC285ACA-9F6A-4C35-A659-BDCE01159912}" srcOrd="0" destOrd="0" presId="urn:microsoft.com/office/officeart/2005/8/layout/vList2"/>
    <dgm:cxn modelId="{90200868-4EC7-4123-A9E9-9A33C522A6DA}" type="presOf" srcId="{171FE380-FAEC-4BF8-914D-6AF745B7A3E5}" destId="{2929B684-E874-4AFC-AB32-453351DD4846}" srcOrd="0" destOrd="0" presId="urn:microsoft.com/office/officeart/2005/8/layout/vList2"/>
    <dgm:cxn modelId="{03066558-2325-412B-8491-DD8473C09332}" type="presOf" srcId="{D07D81B4-40B5-4123-97D2-517E32266D7B}" destId="{B0B2789B-5964-4623-9396-15DD5D4CAD79}" srcOrd="0" destOrd="0" presId="urn:microsoft.com/office/officeart/2005/8/layout/vList2"/>
    <dgm:cxn modelId="{349A7201-FABF-408F-B4A3-E7D271AEEB2C}" srcId="{53C047D3-F3D3-40F9-8E24-DD29DBA9E09D}" destId="{F9ACD45E-D6E2-4B2C-8018-7ED52F8DA2B1}" srcOrd="4" destOrd="0" parTransId="{CA68E593-0DBD-475D-989A-1AA8E84891C1}" sibTransId="{635BB8C1-B760-4611-BB18-64BC5D332C5F}"/>
    <dgm:cxn modelId="{F8D1F2BB-7416-4797-A932-661858F93C05}" srcId="{53C047D3-F3D3-40F9-8E24-DD29DBA9E09D}" destId="{E56A2490-872A-47B4-B533-E8763E0F5E38}" srcOrd="8" destOrd="0" parTransId="{BD76CCBF-4469-44A3-BB44-EBC96EF63184}" sibTransId="{3D80BE97-FA09-40F6-B7EE-77DC6845B185}"/>
    <dgm:cxn modelId="{1BFA4A71-0CD7-44F0-9E72-7DA3A3CA8214}" srcId="{53C047D3-F3D3-40F9-8E24-DD29DBA9E09D}" destId="{C4513B2D-0EAD-4D51-A1EB-1B95122FF478}" srcOrd="3" destOrd="0" parTransId="{B20FB8AF-A308-420D-8481-75680903F359}" sibTransId="{7C3BAB9A-8E58-4A50-A361-48DD0499C442}"/>
    <dgm:cxn modelId="{6D27C158-E738-4290-AD74-7F2512228E72}" type="presOf" srcId="{72811CB1-1EA2-45B4-AF85-679883DB8DE4}" destId="{D1EB46C7-6B7C-40E7-BEE8-398A06D21945}" srcOrd="0" destOrd="0" presId="urn:microsoft.com/office/officeart/2005/8/layout/vList2"/>
    <dgm:cxn modelId="{12AF2433-0BFB-4923-B94D-313E886A44D8}" srcId="{53C047D3-F3D3-40F9-8E24-DD29DBA9E09D}" destId="{BF001795-5369-4B42-9D6B-E53B30843FF3}" srcOrd="7" destOrd="0" parTransId="{23E7E418-53B8-4C9E-A366-FEFF2E94C512}" sibTransId="{430C3D23-ABA8-4CF3-82D2-B58D3856D658}"/>
    <dgm:cxn modelId="{B07A14CF-7BB3-4088-8A54-AF1AC58640AF}" srcId="{53C047D3-F3D3-40F9-8E24-DD29DBA9E09D}" destId="{07EBDBA2-BA5B-4947-BD22-EF1742076A27}" srcOrd="2" destOrd="0" parTransId="{92C17C16-8B4B-4460-AD95-47E18DB56D79}" sibTransId="{DF4EF62D-1783-45F8-9898-822BC5A20D31}"/>
    <dgm:cxn modelId="{C9FF1D18-64E8-4362-9CD3-1FDC9FD2FA57}" type="presOf" srcId="{07EBDBA2-BA5B-4947-BD22-EF1742076A27}" destId="{4266194B-5B29-41ED-ADE6-395027E39EFB}" srcOrd="0" destOrd="0" presId="urn:microsoft.com/office/officeart/2005/8/layout/vList2"/>
    <dgm:cxn modelId="{F2F1E5D0-87D1-4690-994E-9A7ED9C37730}" srcId="{53C047D3-F3D3-40F9-8E24-DD29DBA9E09D}" destId="{D07D81B4-40B5-4123-97D2-517E32266D7B}" srcOrd="0" destOrd="0" parTransId="{ABEACCD7-6B2A-483D-B2DF-2CD5FE890AF9}" sibTransId="{9E8E56E8-F969-4975-AC95-0BB2E4027E31}"/>
    <dgm:cxn modelId="{1F1040FE-46E3-402B-A786-CD478A6CFEA5}" srcId="{53C047D3-F3D3-40F9-8E24-DD29DBA9E09D}" destId="{171FE380-FAEC-4BF8-914D-6AF745B7A3E5}" srcOrd="6" destOrd="0" parTransId="{76B1804E-70B3-4E1C-9A11-E6E3089EE1A4}" sibTransId="{0F50380D-E48D-4C6B-8ED6-D8D7091E8563}"/>
    <dgm:cxn modelId="{F1D473B4-3475-45AC-9ECA-2BFC56D3EC60}" type="presOf" srcId="{F9ACD45E-D6E2-4B2C-8018-7ED52F8DA2B1}" destId="{EFD82870-14CC-4BD0-B322-BCBDAA0477D2}" srcOrd="0" destOrd="0" presId="urn:microsoft.com/office/officeart/2005/8/layout/vList2"/>
    <dgm:cxn modelId="{48C5E749-248E-403B-80DE-4BD9B7DE2FA3}" type="presOf" srcId="{C4513B2D-0EAD-4D51-A1EB-1B95122FF478}" destId="{EB7764B8-7B79-46F4-AF91-FBE2A6D21A37}" srcOrd="0" destOrd="0" presId="urn:microsoft.com/office/officeart/2005/8/layout/vList2"/>
    <dgm:cxn modelId="{9EE920DC-F5EF-4198-A0E6-6C8D0ECD496F}" srcId="{53C047D3-F3D3-40F9-8E24-DD29DBA9E09D}" destId="{397D3D84-985F-40ED-A1C9-37F91431ADD6}" srcOrd="1" destOrd="0" parTransId="{025D05B9-2030-4454-9AE0-BC17762B386D}" sibTransId="{EFED90C3-7233-4CF9-943E-39DE70FA952B}"/>
    <dgm:cxn modelId="{1C034688-E0CB-4544-9C75-46D6DCA56BC6}" type="presOf" srcId="{397D3D84-985F-40ED-A1C9-37F91431ADD6}" destId="{F6269848-1B47-45B9-B15E-059A7DD2E3A2}" srcOrd="0" destOrd="0" presId="urn:microsoft.com/office/officeart/2005/8/layout/vList2"/>
    <dgm:cxn modelId="{CC6AA5A1-64D0-4625-B55E-8842308685CC}" type="presOf" srcId="{53C047D3-F3D3-40F9-8E24-DD29DBA9E09D}" destId="{598C1818-A079-450A-A6D9-C584C921F326}" srcOrd="0" destOrd="0" presId="urn:microsoft.com/office/officeart/2005/8/layout/vList2"/>
    <dgm:cxn modelId="{6232A3B0-5914-4A16-8A69-F9F191B4CA29}" type="presParOf" srcId="{598C1818-A079-450A-A6D9-C584C921F326}" destId="{B0B2789B-5964-4623-9396-15DD5D4CAD79}" srcOrd="0" destOrd="0" presId="urn:microsoft.com/office/officeart/2005/8/layout/vList2"/>
    <dgm:cxn modelId="{D28E78C1-76DA-4B9F-9200-37A40A9FF98C}" type="presParOf" srcId="{598C1818-A079-450A-A6D9-C584C921F326}" destId="{328614DB-4D0B-4880-BD1C-6C7B7682BDF5}" srcOrd="1" destOrd="0" presId="urn:microsoft.com/office/officeart/2005/8/layout/vList2"/>
    <dgm:cxn modelId="{F3F43274-DA36-47BE-91B5-E194E48DE73F}" type="presParOf" srcId="{598C1818-A079-450A-A6D9-C584C921F326}" destId="{F6269848-1B47-45B9-B15E-059A7DD2E3A2}" srcOrd="2" destOrd="0" presId="urn:microsoft.com/office/officeart/2005/8/layout/vList2"/>
    <dgm:cxn modelId="{3930D125-308C-4C3B-9542-514365496E55}" type="presParOf" srcId="{598C1818-A079-450A-A6D9-C584C921F326}" destId="{E963C1C3-1C1D-4398-89F2-20B7CADACAFF}" srcOrd="3" destOrd="0" presId="urn:microsoft.com/office/officeart/2005/8/layout/vList2"/>
    <dgm:cxn modelId="{60E4D84C-B6B2-4362-B083-8D84CCAE249A}" type="presParOf" srcId="{598C1818-A079-450A-A6D9-C584C921F326}" destId="{4266194B-5B29-41ED-ADE6-395027E39EFB}" srcOrd="4" destOrd="0" presId="urn:microsoft.com/office/officeart/2005/8/layout/vList2"/>
    <dgm:cxn modelId="{6FA504B0-2DFD-4D7D-A0A4-FAD1A4EC25AE}" type="presParOf" srcId="{598C1818-A079-450A-A6D9-C584C921F326}" destId="{CFD9DC7F-ED46-4385-AA24-CB40FB0BC8DE}" srcOrd="5" destOrd="0" presId="urn:microsoft.com/office/officeart/2005/8/layout/vList2"/>
    <dgm:cxn modelId="{85CFD5D5-02DC-4D26-A445-1909910C0A5C}" type="presParOf" srcId="{598C1818-A079-450A-A6D9-C584C921F326}" destId="{EB7764B8-7B79-46F4-AF91-FBE2A6D21A37}" srcOrd="6" destOrd="0" presId="urn:microsoft.com/office/officeart/2005/8/layout/vList2"/>
    <dgm:cxn modelId="{E6137752-E366-4D7C-A0F0-2FED20F224DB}" type="presParOf" srcId="{598C1818-A079-450A-A6D9-C584C921F326}" destId="{F60AED06-2278-4C80-B6E5-68826855D8B4}" srcOrd="7" destOrd="0" presId="urn:microsoft.com/office/officeart/2005/8/layout/vList2"/>
    <dgm:cxn modelId="{93213C3A-1D1F-498D-A8AE-A28C388EA411}" type="presParOf" srcId="{598C1818-A079-450A-A6D9-C584C921F326}" destId="{EFD82870-14CC-4BD0-B322-BCBDAA0477D2}" srcOrd="8" destOrd="0" presId="urn:microsoft.com/office/officeart/2005/8/layout/vList2"/>
    <dgm:cxn modelId="{E927A20A-C439-409F-AEE5-D3EC5B529457}" type="presParOf" srcId="{598C1818-A079-450A-A6D9-C584C921F326}" destId="{F206B2FA-6ADD-49AD-AAEF-EE7B1106FF6B}" srcOrd="9" destOrd="0" presId="urn:microsoft.com/office/officeart/2005/8/layout/vList2"/>
    <dgm:cxn modelId="{FCB8B6C7-1E58-4CFA-BD4B-1482E72A13F9}" type="presParOf" srcId="{598C1818-A079-450A-A6D9-C584C921F326}" destId="{D1EB46C7-6B7C-40E7-BEE8-398A06D21945}" srcOrd="10" destOrd="0" presId="urn:microsoft.com/office/officeart/2005/8/layout/vList2"/>
    <dgm:cxn modelId="{8D48AF83-E88F-47E7-A49C-A80DFC3AA263}" type="presParOf" srcId="{598C1818-A079-450A-A6D9-C584C921F326}" destId="{E4117877-7975-4A77-95A7-DE5DB3E17C6D}" srcOrd="11" destOrd="0" presId="urn:microsoft.com/office/officeart/2005/8/layout/vList2"/>
    <dgm:cxn modelId="{BBB89521-F1A9-4361-BEC9-5103D80B1508}" type="presParOf" srcId="{598C1818-A079-450A-A6D9-C584C921F326}" destId="{2929B684-E874-4AFC-AB32-453351DD4846}" srcOrd="12" destOrd="0" presId="urn:microsoft.com/office/officeart/2005/8/layout/vList2"/>
    <dgm:cxn modelId="{33CAC58F-6226-4158-B2D0-5E444B4D6E93}" type="presParOf" srcId="{598C1818-A079-450A-A6D9-C584C921F326}" destId="{9CBCE072-679D-4D18-A018-98178DD50A34}" srcOrd="13" destOrd="0" presId="urn:microsoft.com/office/officeart/2005/8/layout/vList2"/>
    <dgm:cxn modelId="{521B6F3E-952B-4ABD-8301-042BF8DDF02A}" type="presParOf" srcId="{598C1818-A079-450A-A6D9-C584C921F326}" destId="{CC285ACA-9F6A-4C35-A659-BDCE01159912}" srcOrd="14" destOrd="0" presId="urn:microsoft.com/office/officeart/2005/8/layout/vList2"/>
    <dgm:cxn modelId="{B55DED7A-4F00-4102-BBA7-92D51029619C}" type="presParOf" srcId="{598C1818-A079-450A-A6D9-C584C921F326}" destId="{84895985-AB64-4E73-ADE6-64488301C773}" srcOrd="15" destOrd="0" presId="urn:microsoft.com/office/officeart/2005/8/layout/vList2"/>
    <dgm:cxn modelId="{47225B5B-2EF3-4AB1-B388-339FF0AA575A}" type="presParOf" srcId="{598C1818-A079-450A-A6D9-C584C921F326}" destId="{DA6504FF-90A9-471A-B172-F6E3C1C62D5E}" srcOrd="1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8448E3-065F-439F-BAAC-5C1D408DF1D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F6227574-4B54-4DCC-89FF-F999B7EB294C}">
      <dgm:prSet/>
      <dgm:spPr/>
      <dgm:t>
        <a:bodyPr/>
        <a:lstStyle/>
        <a:p>
          <a:pPr rtl="0"/>
          <a:r>
            <a:rPr lang="es-ES" b="1" u="sng" smtClean="0"/>
            <a:t>ID: QS3</a:t>
          </a:r>
          <a:endParaRPr lang="es-CL"/>
        </a:p>
      </dgm:t>
    </dgm:pt>
    <dgm:pt modelId="{DB308D04-38D6-4D82-BBBA-C9D9ADEAED6F}" type="parTrans" cxnId="{B566EC4F-650F-4F2D-AE8A-496C691F79E7}">
      <dgm:prSet/>
      <dgm:spPr/>
      <dgm:t>
        <a:bodyPr/>
        <a:lstStyle/>
        <a:p>
          <a:endParaRPr lang="es-CL"/>
        </a:p>
      </dgm:t>
    </dgm:pt>
    <dgm:pt modelId="{057551F0-D786-4CC5-8532-D92BD31E708C}" type="sibTrans" cxnId="{B566EC4F-650F-4F2D-AE8A-496C691F79E7}">
      <dgm:prSet/>
      <dgm:spPr/>
      <dgm:t>
        <a:bodyPr/>
        <a:lstStyle/>
        <a:p>
          <a:endParaRPr lang="es-CL"/>
        </a:p>
      </dgm:t>
    </dgm:pt>
    <dgm:pt modelId="{B6B14EF7-E7E8-47A8-AC91-E64C553C0C1B}">
      <dgm:prSet/>
      <dgm:spPr/>
      <dgm:t>
        <a:bodyPr/>
        <a:lstStyle/>
        <a:p>
          <a:pPr rtl="0"/>
          <a:r>
            <a:rPr lang="es-ES" b="1" smtClean="0"/>
            <a:t>Nombre: </a:t>
          </a:r>
          <a:r>
            <a:rPr lang="es-ES" smtClean="0"/>
            <a:t>Portabilidad-Adaptabilidad: Ejecutar en múltiples dispositivos</a:t>
          </a:r>
          <a:endParaRPr lang="es-CL"/>
        </a:p>
      </dgm:t>
    </dgm:pt>
    <dgm:pt modelId="{18D1F935-B59C-4411-A34E-2649C744C620}" type="parTrans" cxnId="{7371EE1E-AD88-4051-B3EC-15881238B412}">
      <dgm:prSet/>
      <dgm:spPr/>
      <dgm:t>
        <a:bodyPr/>
        <a:lstStyle/>
        <a:p>
          <a:endParaRPr lang="es-CL"/>
        </a:p>
      </dgm:t>
    </dgm:pt>
    <dgm:pt modelId="{D54E0596-C1E5-4AD9-A8E3-C8E8B873F092}" type="sibTrans" cxnId="{7371EE1E-AD88-4051-B3EC-15881238B412}">
      <dgm:prSet/>
      <dgm:spPr/>
      <dgm:t>
        <a:bodyPr/>
        <a:lstStyle/>
        <a:p>
          <a:endParaRPr lang="es-CL"/>
        </a:p>
      </dgm:t>
    </dgm:pt>
    <dgm:pt modelId="{0C923CDF-503C-4F24-9DAD-55938B1172E7}">
      <dgm:prSet/>
      <dgm:spPr/>
      <dgm:t>
        <a:bodyPr/>
        <a:lstStyle/>
        <a:p>
          <a:pPr rtl="0"/>
          <a:r>
            <a:rPr lang="es-ES" b="1" smtClean="0"/>
            <a:t>Sinopsis</a:t>
          </a:r>
          <a:r>
            <a:rPr lang="es-ES" smtClean="0"/>
            <a:t>: Sistema debe poder ejecutarse en varios dispositivos.</a:t>
          </a:r>
          <a:endParaRPr lang="es-CL"/>
        </a:p>
      </dgm:t>
    </dgm:pt>
    <dgm:pt modelId="{19695FA4-9994-4B7F-8BF6-2B6A648FC384}" type="parTrans" cxnId="{039222D9-3268-455D-B7CA-3E8589324043}">
      <dgm:prSet/>
      <dgm:spPr/>
      <dgm:t>
        <a:bodyPr/>
        <a:lstStyle/>
        <a:p>
          <a:endParaRPr lang="es-CL"/>
        </a:p>
      </dgm:t>
    </dgm:pt>
    <dgm:pt modelId="{B5FC7AB2-E606-4A4A-B978-F1088828F2B9}" type="sibTrans" cxnId="{039222D9-3268-455D-B7CA-3E8589324043}">
      <dgm:prSet/>
      <dgm:spPr/>
      <dgm:t>
        <a:bodyPr/>
        <a:lstStyle/>
        <a:p>
          <a:endParaRPr lang="es-CL"/>
        </a:p>
      </dgm:t>
    </dgm:pt>
    <dgm:pt modelId="{A3C32595-9789-43A8-939D-E67DA0063CCE}">
      <dgm:prSet/>
      <dgm:spPr/>
      <dgm:t>
        <a:bodyPr/>
        <a:lstStyle/>
        <a:p>
          <a:pPr rtl="0"/>
          <a:r>
            <a:rPr lang="es-ES" b="1" smtClean="0"/>
            <a:t>Entorno</a:t>
          </a:r>
          <a:r>
            <a:rPr lang="es-ES" smtClean="0"/>
            <a:t>: Dispositivo donde se ejecuta el sistema.</a:t>
          </a:r>
          <a:endParaRPr lang="es-CL"/>
        </a:p>
      </dgm:t>
    </dgm:pt>
    <dgm:pt modelId="{6BBD5B28-065F-46D1-BED6-424067FEC122}" type="parTrans" cxnId="{EA07D92A-7824-4BC0-8B44-17AB5FCA381E}">
      <dgm:prSet/>
      <dgm:spPr/>
      <dgm:t>
        <a:bodyPr/>
        <a:lstStyle/>
        <a:p>
          <a:endParaRPr lang="es-CL"/>
        </a:p>
      </dgm:t>
    </dgm:pt>
    <dgm:pt modelId="{1A2E4A67-563C-4D20-ABA7-76C4009C0AEE}" type="sibTrans" cxnId="{EA07D92A-7824-4BC0-8B44-17AB5FCA381E}">
      <dgm:prSet/>
      <dgm:spPr/>
      <dgm:t>
        <a:bodyPr/>
        <a:lstStyle/>
        <a:p>
          <a:endParaRPr lang="es-CL"/>
        </a:p>
      </dgm:t>
    </dgm:pt>
    <dgm:pt modelId="{4152BB05-8B9E-479A-A0C7-8B0A5692BAD0}">
      <dgm:prSet/>
      <dgm:spPr/>
      <dgm:t>
        <a:bodyPr/>
        <a:lstStyle/>
        <a:p>
          <a:pPr rtl="0"/>
          <a:r>
            <a:rPr lang="es-ES" b="1" smtClean="0"/>
            <a:t>Cambio en el entorno</a:t>
          </a:r>
          <a:r>
            <a:rPr lang="es-ES" smtClean="0"/>
            <a:t>: Probar el sistema en múltiples dispositivos.</a:t>
          </a:r>
          <a:endParaRPr lang="es-CL"/>
        </a:p>
      </dgm:t>
    </dgm:pt>
    <dgm:pt modelId="{1374493C-8381-4CB0-ADB2-C678667494A5}" type="parTrans" cxnId="{C588CB4B-9925-4528-9DD8-480B6DCA6732}">
      <dgm:prSet/>
      <dgm:spPr/>
      <dgm:t>
        <a:bodyPr/>
        <a:lstStyle/>
        <a:p>
          <a:endParaRPr lang="es-CL"/>
        </a:p>
      </dgm:t>
    </dgm:pt>
    <dgm:pt modelId="{45072D96-01A5-4D7D-B806-62E512A09FB8}" type="sibTrans" cxnId="{C588CB4B-9925-4528-9DD8-480B6DCA6732}">
      <dgm:prSet/>
      <dgm:spPr/>
      <dgm:t>
        <a:bodyPr/>
        <a:lstStyle/>
        <a:p>
          <a:endParaRPr lang="es-CL"/>
        </a:p>
      </dgm:t>
    </dgm:pt>
    <dgm:pt modelId="{B3C68FFD-ECE8-4F45-AAA9-51CE8C42A633}">
      <dgm:prSet/>
      <dgm:spPr/>
      <dgm:t>
        <a:bodyPr/>
        <a:lstStyle/>
        <a:p>
          <a:pPr rtl="0"/>
          <a:r>
            <a:rPr lang="es-ES" b="1" smtClean="0"/>
            <a:t>Comportamiento esperado</a:t>
          </a:r>
          <a:r>
            <a:rPr lang="es-ES" smtClean="0"/>
            <a:t>: El sistema debe seguir siendo funcional.</a:t>
          </a:r>
          <a:endParaRPr lang="es-CL"/>
        </a:p>
      </dgm:t>
    </dgm:pt>
    <dgm:pt modelId="{DFEDEA2D-97E7-49AE-B2DC-9DA4C70D47E6}" type="parTrans" cxnId="{C1D23B83-47AC-4E39-8FEB-2900B1208E5A}">
      <dgm:prSet/>
      <dgm:spPr/>
      <dgm:t>
        <a:bodyPr/>
        <a:lstStyle/>
        <a:p>
          <a:endParaRPr lang="es-CL"/>
        </a:p>
      </dgm:t>
    </dgm:pt>
    <dgm:pt modelId="{A427CE71-1D26-46D5-8E6E-475A50B0D9CA}" type="sibTrans" cxnId="{C1D23B83-47AC-4E39-8FEB-2900B1208E5A}">
      <dgm:prSet/>
      <dgm:spPr/>
      <dgm:t>
        <a:bodyPr/>
        <a:lstStyle/>
        <a:p>
          <a:endParaRPr lang="es-CL"/>
        </a:p>
      </dgm:t>
    </dgm:pt>
    <dgm:pt modelId="{4B117044-416B-4098-AE4E-3284CE1B5436}">
      <dgm:prSet/>
      <dgm:spPr/>
      <dgm:t>
        <a:bodyPr/>
        <a:lstStyle/>
        <a:p>
          <a:pPr rtl="0"/>
          <a:r>
            <a:rPr lang="es-ES" b="1" smtClean="0"/>
            <a:t>Medida</a:t>
          </a:r>
          <a:r>
            <a:rPr lang="es-ES" smtClean="0"/>
            <a:t>: debe seguir siendo funcional para el usuario y visualizarse de manera cómoda</a:t>
          </a:r>
          <a:endParaRPr lang="es-CL"/>
        </a:p>
      </dgm:t>
    </dgm:pt>
    <dgm:pt modelId="{DBCD4496-30E8-45A9-A947-BA2B9F673AB9}" type="parTrans" cxnId="{B0EF9006-1E16-4C57-8EB7-F0892BD30556}">
      <dgm:prSet/>
      <dgm:spPr/>
      <dgm:t>
        <a:bodyPr/>
        <a:lstStyle/>
        <a:p>
          <a:endParaRPr lang="es-CL"/>
        </a:p>
      </dgm:t>
    </dgm:pt>
    <dgm:pt modelId="{8B444615-234E-4940-9577-C1CD9C814B36}" type="sibTrans" cxnId="{B0EF9006-1E16-4C57-8EB7-F0892BD30556}">
      <dgm:prSet/>
      <dgm:spPr/>
      <dgm:t>
        <a:bodyPr/>
        <a:lstStyle/>
        <a:p>
          <a:endParaRPr lang="es-CL"/>
        </a:p>
      </dgm:t>
    </dgm:pt>
    <dgm:pt modelId="{86001313-ABD7-46BA-B73B-FA27A7E91D87}">
      <dgm:prSet/>
      <dgm:spPr/>
      <dgm:t>
        <a:bodyPr/>
        <a:lstStyle/>
        <a:p>
          <a:pPr rtl="0"/>
          <a:r>
            <a:rPr lang="es-ES" b="1" smtClean="0"/>
            <a:t>Prioridad Arquitectónica</a:t>
          </a:r>
          <a:r>
            <a:rPr lang="es-ES" smtClean="0"/>
            <a:t>: Alta</a:t>
          </a:r>
          <a:endParaRPr lang="es-CL"/>
        </a:p>
      </dgm:t>
    </dgm:pt>
    <dgm:pt modelId="{2F06E1CC-5EDA-4AE1-B270-5ECC8A3C146F}" type="parTrans" cxnId="{8413D848-FC10-4825-B672-97B5169F73B7}">
      <dgm:prSet/>
      <dgm:spPr/>
      <dgm:t>
        <a:bodyPr/>
        <a:lstStyle/>
        <a:p>
          <a:endParaRPr lang="es-CL"/>
        </a:p>
      </dgm:t>
    </dgm:pt>
    <dgm:pt modelId="{57BDEDF9-9B54-4DCD-B28B-E1ED1FB4D125}" type="sibTrans" cxnId="{8413D848-FC10-4825-B672-97B5169F73B7}">
      <dgm:prSet/>
      <dgm:spPr/>
      <dgm:t>
        <a:bodyPr/>
        <a:lstStyle/>
        <a:p>
          <a:endParaRPr lang="es-CL"/>
        </a:p>
      </dgm:t>
    </dgm:pt>
    <dgm:pt modelId="{56583FCA-4C0F-4F2B-9E2B-90A4ADB08144}">
      <dgm:prSet/>
      <dgm:spPr/>
      <dgm:t>
        <a:bodyPr/>
        <a:lstStyle/>
        <a:p>
          <a:pPr rtl="0"/>
          <a:r>
            <a:rPr lang="es-ES" b="1" smtClean="0"/>
            <a:t>Aplicación</a:t>
          </a:r>
          <a:r>
            <a:rPr lang="es-ES" smtClean="0"/>
            <a:t>: Global</a:t>
          </a:r>
          <a:endParaRPr lang="es-CL"/>
        </a:p>
      </dgm:t>
    </dgm:pt>
    <dgm:pt modelId="{B512A350-6248-45D7-8720-D199F6555BD0}" type="parTrans" cxnId="{AA8C6A35-156C-4751-8023-82B03E0349FD}">
      <dgm:prSet/>
      <dgm:spPr/>
      <dgm:t>
        <a:bodyPr/>
        <a:lstStyle/>
        <a:p>
          <a:endParaRPr lang="es-CL"/>
        </a:p>
      </dgm:t>
    </dgm:pt>
    <dgm:pt modelId="{D25F68BA-5241-4F23-9F50-2C88D66DCB8B}" type="sibTrans" cxnId="{AA8C6A35-156C-4751-8023-82B03E0349FD}">
      <dgm:prSet/>
      <dgm:spPr/>
      <dgm:t>
        <a:bodyPr/>
        <a:lstStyle/>
        <a:p>
          <a:endParaRPr lang="es-CL"/>
        </a:p>
      </dgm:t>
    </dgm:pt>
    <dgm:pt modelId="{A1B0E1D4-1509-4EF1-BB13-F3E002DC5E78}" type="pres">
      <dgm:prSet presAssocID="{C48448E3-065F-439F-BAAC-5C1D408DF1D2}" presName="linear" presStyleCnt="0">
        <dgm:presLayoutVars>
          <dgm:animLvl val="lvl"/>
          <dgm:resizeHandles val="exact"/>
        </dgm:presLayoutVars>
      </dgm:prSet>
      <dgm:spPr/>
    </dgm:pt>
    <dgm:pt modelId="{270E6E09-9DC5-4E07-B452-D93EF08DC236}" type="pres">
      <dgm:prSet presAssocID="{F6227574-4B54-4DCC-89FF-F999B7EB294C}" presName="parentText" presStyleLbl="node1" presStyleIdx="0" presStyleCnt="9">
        <dgm:presLayoutVars>
          <dgm:chMax val="0"/>
          <dgm:bulletEnabled val="1"/>
        </dgm:presLayoutVars>
      </dgm:prSet>
      <dgm:spPr/>
    </dgm:pt>
    <dgm:pt modelId="{186EC06E-BEED-4E70-9DC5-58AED672549B}" type="pres">
      <dgm:prSet presAssocID="{057551F0-D786-4CC5-8532-D92BD31E708C}" presName="spacer" presStyleCnt="0"/>
      <dgm:spPr/>
    </dgm:pt>
    <dgm:pt modelId="{D7984E62-CB48-41D5-87C9-C53DC889C90F}" type="pres">
      <dgm:prSet presAssocID="{B6B14EF7-E7E8-47A8-AC91-E64C553C0C1B}" presName="parentText" presStyleLbl="node1" presStyleIdx="1" presStyleCnt="9">
        <dgm:presLayoutVars>
          <dgm:chMax val="0"/>
          <dgm:bulletEnabled val="1"/>
        </dgm:presLayoutVars>
      </dgm:prSet>
      <dgm:spPr/>
    </dgm:pt>
    <dgm:pt modelId="{611D57BB-11B2-4D24-B2A9-EB4348FF34CA}" type="pres">
      <dgm:prSet presAssocID="{D54E0596-C1E5-4AD9-A8E3-C8E8B873F092}" presName="spacer" presStyleCnt="0"/>
      <dgm:spPr/>
    </dgm:pt>
    <dgm:pt modelId="{5AB87CF9-7448-449F-8819-8DF005EF74A3}" type="pres">
      <dgm:prSet presAssocID="{0C923CDF-503C-4F24-9DAD-55938B1172E7}" presName="parentText" presStyleLbl="node1" presStyleIdx="2" presStyleCnt="9">
        <dgm:presLayoutVars>
          <dgm:chMax val="0"/>
          <dgm:bulletEnabled val="1"/>
        </dgm:presLayoutVars>
      </dgm:prSet>
      <dgm:spPr/>
    </dgm:pt>
    <dgm:pt modelId="{EF5CD2E1-5200-4FC0-BB7C-0169BDCA3C6D}" type="pres">
      <dgm:prSet presAssocID="{B5FC7AB2-E606-4A4A-B978-F1088828F2B9}" presName="spacer" presStyleCnt="0"/>
      <dgm:spPr/>
    </dgm:pt>
    <dgm:pt modelId="{0453762E-F767-4AF9-9A6C-E08CD4EA882E}" type="pres">
      <dgm:prSet presAssocID="{A3C32595-9789-43A8-939D-E67DA0063CCE}" presName="parentText" presStyleLbl="node1" presStyleIdx="3" presStyleCnt="9">
        <dgm:presLayoutVars>
          <dgm:chMax val="0"/>
          <dgm:bulletEnabled val="1"/>
        </dgm:presLayoutVars>
      </dgm:prSet>
      <dgm:spPr/>
    </dgm:pt>
    <dgm:pt modelId="{AE7D1BF3-5BF9-4558-AC37-06D60D004DC1}" type="pres">
      <dgm:prSet presAssocID="{1A2E4A67-563C-4D20-ABA7-76C4009C0AEE}" presName="spacer" presStyleCnt="0"/>
      <dgm:spPr/>
    </dgm:pt>
    <dgm:pt modelId="{B2956B39-CCDE-4D08-9802-B5401D984F66}" type="pres">
      <dgm:prSet presAssocID="{4152BB05-8B9E-479A-A0C7-8B0A5692BAD0}" presName="parentText" presStyleLbl="node1" presStyleIdx="4" presStyleCnt="9">
        <dgm:presLayoutVars>
          <dgm:chMax val="0"/>
          <dgm:bulletEnabled val="1"/>
        </dgm:presLayoutVars>
      </dgm:prSet>
      <dgm:spPr/>
    </dgm:pt>
    <dgm:pt modelId="{41435297-F1DD-4A96-B0D4-6B2F7EC59EA5}" type="pres">
      <dgm:prSet presAssocID="{45072D96-01A5-4D7D-B806-62E512A09FB8}" presName="spacer" presStyleCnt="0"/>
      <dgm:spPr/>
    </dgm:pt>
    <dgm:pt modelId="{68B92540-AB1E-47A4-B100-A660486CD0D4}" type="pres">
      <dgm:prSet presAssocID="{B3C68FFD-ECE8-4F45-AAA9-51CE8C42A633}" presName="parentText" presStyleLbl="node1" presStyleIdx="5" presStyleCnt="9">
        <dgm:presLayoutVars>
          <dgm:chMax val="0"/>
          <dgm:bulletEnabled val="1"/>
        </dgm:presLayoutVars>
      </dgm:prSet>
      <dgm:spPr/>
    </dgm:pt>
    <dgm:pt modelId="{23B8339D-D36B-48E8-8910-8C4C1F953D67}" type="pres">
      <dgm:prSet presAssocID="{A427CE71-1D26-46D5-8E6E-475A50B0D9CA}" presName="spacer" presStyleCnt="0"/>
      <dgm:spPr/>
    </dgm:pt>
    <dgm:pt modelId="{F5EA1E0A-1C19-44E7-B8A7-D42EA73F2A26}" type="pres">
      <dgm:prSet presAssocID="{4B117044-416B-4098-AE4E-3284CE1B5436}" presName="parentText" presStyleLbl="node1" presStyleIdx="6" presStyleCnt="9">
        <dgm:presLayoutVars>
          <dgm:chMax val="0"/>
          <dgm:bulletEnabled val="1"/>
        </dgm:presLayoutVars>
      </dgm:prSet>
      <dgm:spPr/>
    </dgm:pt>
    <dgm:pt modelId="{FDF3FDAE-9F87-4D85-BFB7-A8D1D5811140}" type="pres">
      <dgm:prSet presAssocID="{8B444615-234E-4940-9577-C1CD9C814B36}" presName="spacer" presStyleCnt="0"/>
      <dgm:spPr/>
    </dgm:pt>
    <dgm:pt modelId="{8B097C1A-EC68-471E-9079-1DC3B135F781}" type="pres">
      <dgm:prSet presAssocID="{86001313-ABD7-46BA-B73B-FA27A7E91D87}" presName="parentText" presStyleLbl="node1" presStyleIdx="7" presStyleCnt="9">
        <dgm:presLayoutVars>
          <dgm:chMax val="0"/>
          <dgm:bulletEnabled val="1"/>
        </dgm:presLayoutVars>
      </dgm:prSet>
      <dgm:spPr/>
    </dgm:pt>
    <dgm:pt modelId="{80C8E8EE-E0F6-4041-A177-219227AD37DE}" type="pres">
      <dgm:prSet presAssocID="{57BDEDF9-9B54-4DCD-B28B-E1ED1FB4D125}" presName="spacer" presStyleCnt="0"/>
      <dgm:spPr/>
    </dgm:pt>
    <dgm:pt modelId="{EC8CA91B-53F2-47D0-B373-6B4AFD8EF590}" type="pres">
      <dgm:prSet presAssocID="{56583FCA-4C0F-4F2B-9E2B-90A4ADB08144}" presName="parentText" presStyleLbl="node1" presStyleIdx="8" presStyleCnt="9">
        <dgm:presLayoutVars>
          <dgm:chMax val="0"/>
          <dgm:bulletEnabled val="1"/>
        </dgm:presLayoutVars>
      </dgm:prSet>
      <dgm:spPr/>
    </dgm:pt>
  </dgm:ptLst>
  <dgm:cxnLst>
    <dgm:cxn modelId="{EA07D92A-7824-4BC0-8B44-17AB5FCA381E}" srcId="{C48448E3-065F-439F-BAAC-5C1D408DF1D2}" destId="{A3C32595-9789-43A8-939D-E67DA0063CCE}" srcOrd="3" destOrd="0" parTransId="{6BBD5B28-065F-46D1-BED6-424067FEC122}" sibTransId="{1A2E4A67-563C-4D20-ABA7-76C4009C0AEE}"/>
    <dgm:cxn modelId="{36BFC847-44BA-4ECE-A6F0-AFBCC1CA2896}" type="presOf" srcId="{A3C32595-9789-43A8-939D-E67DA0063CCE}" destId="{0453762E-F767-4AF9-9A6C-E08CD4EA882E}" srcOrd="0" destOrd="0" presId="urn:microsoft.com/office/officeart/2005/8/layout/vList2"/>
    <dgm:cxn modelId="{351D1C46-FA19-4C44-81AD-A8EA4CC60749}" type="presOf" srcId="{C48448E3-065F-439F-BAAC-5C1D408DF1D2}" destId="{A1B0E1D4-1509-4EF1-BB13-F3E002DC5E78}" srcOrd="0" destOrd="0" presId="urn:microsoft.com/office/officeart/2005/8/layout/vList2"/>
    <dgm:cxn modelId="{4AFC39E0-16EE-412B-89AE-76D23F0240D4}" type="presOf" srcId="{4B117044-416B-4098-AE4E-3284CE1B5436}" destId="{F5EA1E0A-1C19-44E7-B8A7-D42EA73F2A26}" srcOrd="0" destOrd="0" presId="urn:microsoft.com/office/officeart/2005/8/layout/vList2"/>
    <dgm:cxn modelId="{617BE745-AA2E-4ED8-96D3-33DF14B8CDEA}" type="presOf" srcId="{B6B14EF7-E7E8-47A8-AC91-E64C553C0C1B}" destId="{D7984E62-CB48-41D5-87C9-C53DC889C90F}" srcOrd="0" destOrd="0" presId="urn:microsoft.com/office/officeart/2005/8/layout/vList2"/>
    <dgm:cxn modelId="{9F7AB985-431B-445D-8FEA-732C78EEB7CB}" type="presOf" srcId="{56583FCA-4C0F-4F2B-9E2B-90A4ADB08144}" destId="{EC8CA91B-53F2-47D0-B373-6B4AFD8EF590}" srcOrd="0" destOrd="0" presId="urn:microsoft.com/office/officeart/2005/8/layout/vList2"/>
    <dgm:cxn modelId="{C588CB4B-9925-4528-9DD8-480B6DCA6732}" srcId="{C48448E3-065F-439F-BAAC-5C1D408DF1D2}" destId="{4152BB05-8B9E-479A-A0C7-8B0A5692BAD0}" srcOrd="4" destOrd="0" parTransId="{1374493C-8381-4CB0-ADB2-C678667494A5}" sibTransId="{45072D96-01A5-4D7D-B806-62E512A09FB8}"/>
    <dgm:cxn modelId="{039222D9-3268-455D-B7CA-3E8589324043}" srcId="{C48448E3-065F-439F-BAAC-5C1D408DF1D2}" destId="{0C923CDF-503C-4F24-9DAD-55938B1172E7}" srcOrd="2" destOrd="0" parTransId="{19695FA4-9994-4B7F-8BF6-2B6A648FC384}" sibTransId="{B5FC7AB2-E606-4A4A-B978-F1088828F2B9}"/>
    <dgm:cxn modelId="{B97BFC8D-B048-49A2-BE70-070DB4CB139D}" type="presOf" srcId="{4152BB05-8B9E-479A-A0C7-8B0A5692BAD0}" destId="{B2956B39-CCDE-4D08-9802-B5401D984F66}" srcOrd="0" destOrd="0" presId="urn:microsoft.com/office/officeart/2005/8/layout/vList2"/>
    <dgm:cxn modelId="{B566EC4F-650F-4F2D-AE8A-496C691F79E7}" srcId="{C48448E3-065F-439F-BAAC-5C1D408DF1D2}" destId="{F6227574-4B54-4DCC-89FF-F999B7EB294C}" srcOrd="0" destOrd="0" parTransId="{DB308D04-38D6-4D82-BBBA-C9D9ADEAED6F}" sibTransId="{057551F0-D786-4CC5-8532-D92BD31E708C}"/>
    <dgm:cxn modelId="{AA8C6A35-156C-4751-8023-82B03E0349FD}" srcId="{C48448E3-065F-439F-BAAC-5C1D408DF1D2}" destId="{56583FCA-4C0F-4F2B-9E2B-90A4ADB08144}" srcOrd="8" destOrd="0" parTransId="{B512A350-6248-45D7-8720-D199F6555BD0}" sibTransId="{D25F68BA-5241-4F23-9F50-2C88D66DCB8B}"/>
    <dgm:cxn modelId="{7371EE1E-AD88-4051-B3EC-15881238B412}" srcId="{C48448E3-065F-439F-BAAC-5C1D408DF1D2}" destId="{B6B14EF7-E7E8-47A8-AC91-E64C553C0C1B}" srcOrd="1" destOrd="0" parTransId="{18D1F935-B59C-4411-A34E-2649C744C620}" sibTransId="{D54E0596-C1E5-4AD9-A8E3-C8E8B873F092}"/>
    <dgm:cxn modelId="{8413D848-FC10-4825-B672-97B5169F73B7}" srcId="{C48448E3-065F-439F-BAAC-5C1D408DF1D2}" destId="{86001313-ABD7-46BA-B73B-FA27A7E91D87}" srcOrd="7" destOrd="0" parTransId="{2F06E1CC-5EDA-4AE1-B270-5ECC8A3C146F}" sibTransId="{57BDEDF9-9B54-4DCD-B28B-E1ED1FB4D125}"/>
    <dgm:cxn modelId="{4E4D3BA9-AF20-4697-88A1-A5F7CD70A13E}" type="presOf" srcId="{F6227574-4B54-4DCC-89FF-F999B7EB294C}" destId="{270E6E09-9DC5-4E07-B452-D93EF08DC236}" srcOrd="0" destOrd="0" presId="urn:microsoft.com/office/officeart/2005/8/layout/vList2"/>
    <dgm:cxn modelId="{893DAAC5-BA57-4B48-AA9C-8FE6A1EB98F7}" type="presOf" srcId="{B3C68FFD-ECE8-4F45-AAA9-51CE8C42A633}" destId="{68B92540-AB1E-47A4-B100-A660486CD0D4}" srcOrd="0" destOrd="0" presId="urn:microsoft.com/office/officeart/2005/8/layout/vList2"/>
    <dgm:cxn modelId="{10FD7B02-FE91-4A59-BC07-D5459B96130C}" type="presOf" srcId="{0C923CDF-503C-4F24-9DAD-55938B1172E7}" destId="{5AB87CF9-7448-449F-8819-8DF005EF74A3}" srcOrd="0" destOrd="0" presId="urn:microsoft.com/office/officeart/2005/8/layout/vList2"/>
    <dgm:cxn modelId="{C1D23B83-47AC-4E39-8FEB-2900B1208E5A}" srcId="{C48448E3-065F-439F-BAAC-5C1D408DF1D2}" destId="{B3C68FFD-ECE8-4F45-AAA9-51CE8C42A633}" srcOrd="5" destOrd="0" parTransId="{DFEDEA2D-97E7-49AE-B2DC-9DA4C70D47E6}" sibTransId="{A427CE71-1D26-46D5-8E6E-475A50B0D9CA}"/>
    <dgm:cxn modelId="{FD030DBA-EF98-45C4-BFC3-0D2913BD27D1}" type="presOf" srcId="{86001313-ABD7-46BA-B73B-FA27A7E91D87}" destId="{8B097C1A-EC68-471E-9079-1DC3B135F781}" srcOrd="0" destOrd="0" presId="urn:microsoft.com/office/officeart/2005/8/layout/vList2"/>
    <dgm:cxn modelId="{B0EF9006-1E16-4C57-8EB7-F0892BD30556}" srcId="{C48448E3-065F-439F-BAAC-5C1D408DF1D2}" destId="{4B117044-416B-4098-AE4E-3284CE1B5436}" srcOrd="6" destOrd="0" parTransId="{DBCD4496-30E8-45A9-A947-BA2B9F673AB9}" sibTransId="{8B444615-234E-4940-9577-C1CD9C814B36}"/>
    <dgm:cxn modelId="{69AE62DD-AF0D-4E33-B157-1F562EC10806}" type="presParOf" srcId="{A1B0E1D4-1509-4EF1-BB13-F3E002DC5E78}" destId="{270E6E09-9DC5-4E07-B452-D93EF08DC236}" srcOrd="0" destOrd="0" presId="urn:microsoft.com/office/officeart/2005/8/layout/vList2"/>
    <dgm:cxn modelId="{4FC1AAAC-4A4B-4B1D-9BFD-F8AC17CB4AD9}" type="presParOf" srcId="{A1B0E1D4-1509-4EF1-BB13-F3E002DC5E78}" destId="{186EC06E-BEED-4E70-9DC5-58AED672549B}" srcOrd="1" destOrd="0" presId="urn:microsoft.com/office/officeart/2005/8/layout/vList2"/>
    <dgm:cxn modelId="{DFA76A95-5E85-4DFC-9839-9D6860B61CC9}" type="presParOf" srcId="{A1B0E1D4-1509-4EF1-BB13-F3E002DC5E78}" destId="{D7984E62-CB48-41D5-87C9-C53DC889C90F}" srcOrd="2" destOrd="0" presId="urn:microsoft.com/office/officeart/2005/8/layout/vList2"/>
    <dgm:cxn modelId="{A9C3BAD7-1A29-4CA3-A12F-DB65D76E8733}" type="presParOf" srcId="{A1B0E1D4-1509-4EF1-BB13-F3E002DC5E78}" destId="{611D57BB-11B2-4D24-B2A9-EB4348FF34CA}" srcOrd="3" destOrd="0" presId="urn:microsoft.com/office/officeart/2005/8/layout/vList2"/>
    <dgm:cxn modelId="{28986201-D70D-4FC0-805C-C96D69A44034}" type="presParOf" srcId="{A1B0E1D4-1509-4EF1-BB13-F3E002DC5E78}" destId="{5AB87CF9-7448-449F-8819-8DF005EF74A3}" srcOrd="4" destOrd="0" presId="urn:microsoft.com/office/officeart/2005/8/layout/vList2"/>
    <dgm:cxn modelId="{6350A1FB-D5F2-471C-981C-5CB869A87F06}" type="presParOf" srcId="{A1B0E1D4-1509-4EF1-BB13-F3E002DC5E78}" destId="{EF5CD2E1-5200-4FC0-BB7C-0169BDCA3C6D}" srcOrd="5" destOrd="0" presId="urn:microsoft.com/office/officeart/2005/8/layout/vList2"/>
    <dgm:cxn modelId="{C797393C-85A9-4104-8846-B5BB301FDBFB}" type="presParOf" srcId="{A1B0E1D4-1509-4EF1-BB13-F3E002DC5E78}" destId="{0453762E-F767-4AF9-9A6C-E08CD4EA882E}" srcOrd="6" destOrd="0" presId="urn:microsoft.com/office/officeart/2005/8/layout/vList2"/>
    <dgm:cxn modelId="{59FFF40F-614C-491C-AC4D-0DE40AA9F304}" type="presParOf" srcId="{A1B0E1D4-1509-4EF1-BB13-F3E002DC5E78}" destId="{AE7D1BF3-5BF9-4558-AC37-06D60D004DC1}" srcOrd="7" destOrd="0" presId="urn:microsoft.com/office/officeart/2005/8/layout/vList2"/>
    <dgm:cxn modelId="{8F69AE00-F16F-4A10-92FC-B730343E12D6}" type="presParOf" srcId="{A1B0E1D4-1509-4EF1-BB13-F3E002DC5E78}" destId="{B2956B39-CCDE-4D08-9802-B5401D984F66}" srcOrd="8" destOrd="0" presId="urn:microsoft.com/office/officeart/2005/8/layout/vList2"/>
    <dgm:cxn modelId="{E093C7BE-618B-4E25-90C1-FEA34510AFC8}" type="presParOf" srcId="{A1B0E1D4-1509-4EF1-BB13-F3E002DC5E78}" destId="{41435297-F1DD-4A96-B0D4-6B2F7EC59EA5}" srcOrd="9" destOrd="0" presId="urn:microsoft.com/office/officeart/2005/8/layout/vList2"/>
    <dgm:cxn modelId="{553B0A6B-079E-4269-9465-2726F976F28A}" type="presParOf" srcId="{A1B0E1D4-1509-4EF1-BB13-F3E002DC5E78}" destId="{68B92540-AB1E-47A4-B100-A660486CD0D4}" srcOrd="10" destOrd="0" presId="urn:microsoft.com/office/officeart/2005/8/layout/vList2"/>
    <dgm:cxn modelId="{5A8A69BB-06F2-448F-A7B8-CEF5DB11CF7D}" type="presParOf" srcId="{A1B0E1D4-1509-4EF1-BB13-F3E002DC5E78}" destId="{23B8339D-D36B-48E8-8910-8C4C1F953D67}" srcOrd="11" destOrd="0" presId="urn:microsoft.com/office/officeart/2005/8/layout/vList2"/>
    <dgm:cxn modelId="{33B56FFF-FEA1-4AE3-8633-84E1360C34F8}" type="presParOf" srcId="{A1B0E1D4-1509-4EF1-BB13-F3E002DC5E78}" destId="{F5EA1E0A-1C19-44E7-B8A7-D42EA73F2A26}" srcOrd="12" destOrd="0" presId="urn:microsoft.com/office/officeart/2005/8/layout/vList2"/>
    <dgm:cxn modelId="{AA9BE2BC-B89A-4CCB-A681-C3536EB69A84}" type="presParOf" srcId="{A1B0E1D4-1509-4EF1-BB13-F3E002DC5E78}" destId="{FDF3FDAE-9F87-4D85-BFB7-A8D1D5811140}" srcOrd="13" destOrd="0" presId="urn:microsoft.com/office/officeart/2005/8/layout/vList2"/>
    <dgm:cxn modelId="{C816C9B1-B840-453F-97DF-4E955926F523}" type="presParOf" srcId="{A1B0E1D4-1509-4EF1-BB13-F3E002DC5E78}" destId="{8B097C1A-EC68-471E-9079-1DC3B135F781}" srcOrd="14" destOrd="0" presId="urn:microsoft.com/office/officeart/2005/8/layout/vList2"/>
    <dgm:cxn modelId="{D1AB224F-A5A3-40A0-97CD-A0AA0223CCAB}" type="presParOf" srcId="{A1B0E1D4-1509-4EF1-BB13-F3E002DC5E78}" destId="{80C8E8EE-E0F6-4041-A177-219227AD37DE}" srcOrd="15" destOrd="0" presId="urn:microsoft.com/office/officeart/2005/8/layout/vList2"/>
    <dgm:cxn modelId="{BEABB8F7-326B-4553-B526-64CC577EC815}" type="presParOf" srcId="{A1B0E1D4-1509-4EF1-BB13-F3E002DC5E78}" destId="{EC8CA91B-53F2-47D0-B373-6B4AFD8EF590}"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433CF3-E611-449E-B6CE-E18E05C1821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21349EE2-8C42-4B8B-A98F-3D579D15EAB3}">
      <dgm:prSet/>
      <dgm:spPr/>
      <dgm:t>
        <a:bodyPr/>
        <a:lstStyle/>
        <a:p>
          <a:pPr rtl="0"/>
          <a:r>
            <a:rPr lang="es-ES" b="1" u="sng" smtClean="0"/>
            <a:t>ID: QS4</a:t>
          </a:r>
          <a:endParaRPr lang="es-CL"/>
        </a:p>
      </dgm:t>
    </dgm:pt>
    <dgm:pt modelId="{E751251F-E9A8-4682-BC43-297D3E5B838A}" type="parTrans" cxnId="{04FA1E97-F448-44E5-9B4B-99A9BC956156}">
      <dgm:prSet/>
      <dgm:spPr/>
      <dgm:t>
        <a:bodyPr/>
        <a:lstStyle/>
        <a:p>
          <a:endParaRPr lang="es-CL"/>
        </a:p>
      </dgm:t>
    </dgm:pt>
    <dgm:pt modelId="{F4B933D4-A3C6-49C5-82F0-DDF4A2F65F1C}" type="sibTrans" cxnId="{04FA1E97-F448-44E5-9B4B-99A9BC956156}">
      <dgm:prSet/>
      <dgm:spPr/>
      <dgm:t>
        <a:bodyPr/>
        <a:lstStyle/>
        <a:p>
          <a:endParaRPr lang="es-CL"/>
        </a:p>
      </dgm:t>
    </dgm:pt>
    <dgm:pt modelId="{F13C8832-0626-45CD-9074-7FE0CFE95BEE}">
      <dgm:prSet/>
      <dgm:spPr/>
      <dgm:t>
        <a:bodyPr/>
        <a:lstStyle/>
        <a:p>
          <a:pPr rtl="0"/>
          <a:r>
            <a:rPr lang="es-ES" b="1" smtClean="0"/>
            <a:t>Nombre: </a:t>
          </a:r>
          <a:r>
            <a:rPr lang="es-ES" smtClean="0"/>
            <a:t>Mantenibilidad-Modularidad: Capacidad del Sistema para seguir disponible al realizar un cambio</a:t>
          </a:r>
          <a:endParaRPr lang="es-CL"/>
        </a:p>
      </dgm:t>
    </dgm:pt>
    <dgm:pt modelId="{A9C1054D-7F1B-4FC3-B3ED-7B857B696D47}" type="parTrans" cxnId="{8619B4FD-28CA-4593-AD11-35820EF5BC41}">
      <dgm:prSet/>
      <dgm:spPr/>
      <dgm:t>
        <a:bodyPr/>
        <a:lstStyle/>
        <a:p>
          <a:endParaRPr lang="es-CL"/>
        </a:p>
      </dgm:t>
    </dgm:pt>
    <dgm:pt modelId="{FA1C6DB4-C64B-417B-8222-D3B7260C9F8A}" type="sibTrans" cxnId="{8619B4FD-28CA-4593-AD11-35820EF5BC41}">
      <dgm:prSet/>
      <dgm:spPr/>
      <dgm:t>
        <a:bodyPr/>
        <a:lstStyle/>
        <a:p>
          <a:endParaRPr lang="es-CL"/>
        </a:p>
      </dgm:t>
    </dgm:pt>
    <dgm:pt modelId="{87CA7C6F-3A34-4A6F-ACB0-29FDADDA73DD}">
      <dgm:prSet/>
      <dgm:spPr/>
      <dgm:t>
        <a:bodyPr/>
        <a:lstStyle/>
        <a:p>
          <a:pPr rtl="0"/>
          <a:r>
            <a:rPr lang="es-ES" b="1" smtClean="0"/>
            <a:t>Sinopsis</a:t>
          </a:r>
          <a:r>
            <a:rPr lang="es-ES" smtClean="0"/>
            <a:t>: Si se realiza un cambio en el sistema solamente se debe ver afectada la parte en que se realizó el cambio</a:t>
          </a:r>
          <a:endParaRPr lang="es-CL"/>
        </a:p>
      </dgm:t>
    </dgm:pt>
    <dgm:pt modelId="{D1179A4D-A725-472D-ADBF-0D13576BD309}" type="parTrans" cxnId="{4A9B4BBD-CA4A-4FAE-85C6-0BFA8FC1CA2B}">
      <dgm:prSet/>
      <dgm:spPr/>
      <dgm:t>
        <a:bodyPr/>
        <a:lstStyle/>
        <a:p>
          <a:endParaRPr lang="es-CL"/>
        </a:p>
      </dgm:t>
    </dgm:pt>
    <dgm:pt modelId="{2281CB48-651E-4058-82A4-7BF77D263462}" type="sibTrans" cxnId="{4A9B4BBD-CA4A-4FAE-85C6-0BFA8FC1CA2B}">
      <dgm:prSet/>
      <dgm:spPr/>
      <dgm:t>
        <a:bodyPr/>
        <a:lstStyle/>
        <a:p>
          <a:endParaRPr lang="es-CL"/>
        </a:p>
      </dgm:t>
    </dgm:pt>
    <dgm:pt modelId="{6C348722-5A3D-473D-9EF7-488EEE0C5A2C}">
      <dgm:prSet/>
      <dgm:spPr/>
      <dgm:t>
        <a:bodyPr/>
        <a:lstStyle/>
        <a:p>
          <a:pPr rtl="0"/>
          <a:r>
            <a:rPr lang="es-ES" b="1" smtClean="0"/>
            <a:t>Entorno</a:t>
          </a:r>
          <a:r>
            <a:rPr lang="es-ES" smtClean="0"/>
            <a:t>: El sistema al realizar una modificación </a:t>
          </a:r>
          <a:endParaRPr lang="es-CL"/>
        </a:p>
      </dgm:t>
    </dgm:pt>
    <dgm:pt modelId="{FEF6A8E5-1BE2-4468-B93D-CABA9DF3C7AF}" type="parTrans" cxnId="{670381F4-63D0-44AB-81E7-019CFD06D644}">
      <dgm:prSet/>
      <dgm:spPr/>
      <dgm:t>
        <a:bodyPr/>
        <a:lstStyle/>
        <a:p>
          <a:endParaRPr lang="es-CL"/>
        </a:p>
      </dgm:t>
    </dgm:pt>
    <dgm:pt modelId="{E84E4433-FF19-465C-8844-2377F270D240}" type="sibTrans" cxnId="{670381F4-63D0-44AB-81E7-019CFD06D644}">
      <dgm:prSet/>
      <dgm:spPr/>
      <dgm:t>
        <a:bodyPr/>
        <a:lstStyle/>
        <a:p>
          <a:endParaRPr lang="es-CL"/>
        </a:p>
      </dgm:t>
    </dgm:pt>
    <dgm:pt modelId="{8E64EA36-E741-40D7-A40E-D55208BB155E}">
      <dgm:prSet/>
      <dgm:spPr/>
      <dgm:t>
        <a:bodyPr/>
        <a:lstStyle/>
        <a:p>
          <a:pPr rtl="0"/>
          <a:r>
            <a:rPr lang="es-ES" b="1" smtClean="0"/>
            <a:t>Cambio en el entorno</a:t>
          </a:r>
          <a:r>
            <a:rPr lang="es-ES" smtClean="0"/>
            <a:t>: Cambio en el componente de un sistema</a:t>
          </a:r>
          <a:endParaRPr lang="es-CL"/>
        </a:p>
      </dgm:t>
    </dgm:pt>
    <dgm:pt modelId="{A4CCE7CE-F32F-4403-A0EC-9E842FF7C807}" type="parTrans" cxnId="{01DA7FA8-C9A9-4F08-A1D8-39F107621725}">
      <dgm:prSet/>
      <dgm:spPr/>
      <dgm:t>
        <a:bodyPr/>
        <a:lstStyle/>
        <a:p>
          <a:endParaRPr lang="es-CL"/>
        </a:p>
      </dgm:t>
    </dgm:pt>
    <dgm:pt modelId="{9A3E4FEA-C17F-46CE-A690-C38E5B4B45B6}" type="sibTrans" cxnId="{01DA7FA8-C9A9-4F08-A1D8-39F107621725}">
      <dgm:prSet/>
      <dgm:spPr/>
      <dgm:t>
        <a:bodyPr/>
        <a:lstStyle/>
        <a:p>
          <a:endParaRPr lang="es-CL"/>
        </a:p>
      </dgm:t>
    </dgm:pt>
    <dgm:pt modelId="{7B39A6FC-C3EF-4303-B260-B700453DC34C}">
      <dgm:prSet/>
      <dgm:spPr/>
      <dgm:t>
        <a:bodyPr/>
        <a:lstStyle/>
        <a:p>
          <a:pPr rtl="0"/>
          <a:r>
            <a:rPr lang="es-ES" b="1" smtClean="0"/>
            <a:t>Comportamiento esperado</a:t>
          </a:r>
          <a:r>
            <a:rPr lang="es-ES" smtClean="0"/>
            <a:t>: Las partes que no se ven involucradas en la modificación deben seguir funcionando de manera normal</a:t>
          </a:r>
          <a:endParaRPr lang="es-CL"/>
        </a:p>
      </dgm:t>
    </dgm:pt>
    <dgm:pt modelId="{4F24C91D-D1EE-4117-93E0-6067D80D0C80}" type="parTrans" cxnId="{FDF5ABA8-5E37-4BB6-A139-634009585A0D}">
      <dgm:prSet/>
      <dgm:spPr/>
      <dgm:t>
        <a:bodyPr/>
        <a:lstStyle/>
        <a:p>
          <a:endParaRPr lang="es-CL"/>
        </a:p>
      </dgm:t>
    </dgm:pt>
    <dgm:pt modelId="{03B047C2-C75B-480F-BD1B-1EC9F28129E9}" type="sibTrans" cxnId="{FDF5ABA8-5E37-4BB6-A139-634009585A0D}">
      <dgm:prSet/>
      <dgm:spPr/>
      <dgm:t>
        <a:bodyPr/>
        <a:lstStyle/>
        <a:p>
          <a:endParaRPr lang="es-CL"/>
        </a:p>
      </dgm:t>
    </dgm:pt>
    <dgm:pt modelId="{65E8CA65-21BE-483F-AC9C-FC1C655017F6}">
      <dgm:prSet/>
      <dgm:spPr/>
      <dgm:t>
        <a:bodyPr/>
        <a:lstStyle/>
        <a:p>
          <a:pPr rtl="0"/>
          <a:r>
            <a:rPr lang="es-ES" b="1" smtClean="0"/>
            <a:t>Medida</a:t>
          </a:r>
          <a:r>
            <a:rPr lang="es-ES" smtClean="0"/>
            <a:t>: al realizar un cambio en un componente los otros deben seguir disponibles</a:t>
          </a:r>
          <a:endParaRPr lang="es-CL"/>
        </a:p>
      </dgm:t>
    </dgm:pt>
    <dgm:pt modelId="{94950756-DB72-4B0E-B138-D182F7CCF891}" type="parTrans" cxnId="{C22B1986-B3EB-4AB9-B6C3-AA3A8CEED3D3}">
      <dgm:prSet/>
      <dgm:spPr/>
      <dgm:t>
        <a:bodyPr/>
        <a:lstStyle/>
        <a:p>
          <a:endParaRPr lang="es-CL"/>
        </a:p>
      </dgm:t>
    </dgm:pt>
    <dgm:pt modelId="{C3DE32EF-CDE5-4406-9A96-32132A92ACC3}" type="sibTrans" cxnId="{C22B1986-B3EB-4AB9-B6C3-AA3A8CEED3D3}">
      <dgm:prSet/>
      <dgm:spPr/>
      <dgm:t>
        <a:bodyPr/>
        <a:lstStyle/>
        <a:p>
          <a:endParaRPr lang="es-CL"/>
        </a:p>
      </dgm:t>
    </dgm:pt>
    <dgm:pt modelId="{5727DCA8-A031-43EE-8903-7F7EDB14E75C}">
      <dgm:prSet/>
      <dgm:spPr/>
      <dgm:t>
        <a:bodyPr/>
        <a:lstStyle/>
        <a:p>
          <a:pPr rtl="0"/>
          <a:r>
            <a:rPr lang="es-ES" b="1" smtClean="0"/>
            <a:t>Prioridad Arquitectónica</a:t>
          </a:r>
          <a:r>
            <a:rPr lang="es-ES" smtClean="0"/>
            <a:t>: Alta</a:t>
          </a:r>
          <a:endParaRPr lang="es-CL"/>
        </a:p>
      </dgm:t>
    </dgm:pt>
    <dgm:pt modelId="{C3730A9A-AA27-4CE5-9C97-F1F3B468D432}" type="parTrans" cxnId="{31EC81DA-4038-4093-83EA-4932DA07BFBE}">
      <dgm:prSet/>
      <dgm:spPr/>
      <dgm:t>
        <a:bodyPr/>
        <a:lstStyle/>
        <a:p>
          <a:endParaRPr lang="es-CL"/>
        </a:p>
      </dgm:t>
    </dgm:pt>
    <dgm:pt modelId="{8BDF3F0D-E1A9-469F-AE78-29A9BFC1FDE2}" type="sibTrans" cxnId="{31EC81DA-4038-4093-83EA-4932DA07BFBE}">
      <dgm:prSet/>
      <dgm:spPr/>
      <dgm:t>
        <a:bodyPr/>
        <a:lstStyle/>
        <a:p>
          <a:endParaRPr lang="es-CL"/>
        </a:p>
      </dgm:t>
    </dgm:pt>
    <dgm:pt modelId="{06FEB125-EE61-48C5-B0D5-4E1B18F2AC1D}">
      <dgm:prSet/>
      <dgm:spPr/>
      <dgm:t>
        <a:bodyPr/>
        <a:lstStyle/>
        <a:p>
          <a:pPr rtl="0"/>
          <a:r>
            <a:rPr lang="es-ES" b="1" smtClean="0"/>
            <a:t>Aplicación</a:t>
          </a:r>
          <a:r>
            <a:rPr lang="es-ES" smtClean="0"/>
            <a:t>: Local</a:t>
          </a:r>
          <a:endParaRPr lang="es-CL"/>
        </a:p>
      </dgm:t>
    </dgm:pt>
    <dgm:pt modelId="{FF208B49-082D-4C47-8173-86273C602EE2}" type="parTrans" cxnId="{FCEA71A3-E927-41CF-A4D6-426E2FC4E75D}">
      <dgm:prSet/>
      <dgm:spPr/>
      <dgm:t>
        <a:bodyPr/>
        <a:lstStyle/>
        <a:p>
          <a:endParaRPr lang="es-CL"/>
        </a:p>
      </dgm:t>
    </dgm:pt>
    <dgm:pt modelId="{983F9420-656F-485C-8895-083EA8294E3D}" type="sibTrans" cxnId="{FCEA71A3-E927-41CF-A4D6-426E2FC4E75D}">
      <dgm:prSet/>
      <dgm:spPr/>
      <dgm:t>
        <a:bodyPr/>
        <a:lstStyle/>
        <a:p>
          <a:endParaRPr lang="es-CL"/>
        </a:p>
      </dgm:t>
    </dgm:pt>
    <dgm:pt modelId="{258C4216-366A-4E55-9AD5-1410D70DD3D0}" type="pres">
      <dgm:prSet presAssocID="{3E433CF3-E611-449E-B6CE-E18E05C1821B}" presName="linear" presStyleCnt="0">
        <dgm:presLayoutVars>
          <dgm:animLvl val="lvl"/>
          <dgm:resizeHandles val="exact"/>
        </dgm:presLayoutVars>
      </dgm:prSet>
      <dgm:spPr/>
    </dgm:pt>
    <dgm:pt modelId="{E200ADD2-31BE-4637-B13E-037C1914EEE0}" type="pres">
      <dgm:prSet presAssocID="{21349EE2-8C42-4B8B-A98F-3D579D15EAB3}" presName="parentText" presStyleLbl="node1" presStyleIdx="0" presStyleCnt="9">
        <dgm:presLayoutVars>
          <dgm:chMax val="0"/>
          <dgm:bulletEnabled val="1"/>
        </dgm:presLayoutVars>
      </dgm:prSet>
      <dgm:spPr/>
    </dgm:pt>
    <dgm:pt modelId="{0257A77B-95AC-449A-BC59-D89734504E88}" type="pres">
      <dgm:prSet presAssocID="{F4B933D4-A3C6-49C5-82F0-DDF4A2F65F1C}" presName="spacer" presStyleCnt="0"/>
      <dgm:spPr/>
    </dgm:pt>
    <dgm:pt modelId="{862CA126-80CC-45BE-8B40-7875C7B94DA8}" type="pres">
      <dgm:prSet presAssocID="{F13C8832-0626-45CD-9074-7FE0CFE95BEE}" presName="parentText" presStyleLbl="node1" presStyleIdx="1" presStyleCnt="9">
        <dgm:presLayoutVars>
          <dgm:chMax val="0"/>
          <dgm:bulletEnabled val="1"/>
        </dgm:presLayoutVars>
      </dgm:prSet>
      <dgm:spPr/>
    </dgm:pt>
    <dgm:pt modelId="{51126981-EBBF-4486-9661-7CADE2461B30}" type="pres">
      <dgm:prSet presAssocID="{FA1C6DB4-C64B-417B-8222-D3B7260C9F8A}" presName="spacer" presStyleCnt="0"/>
      <dgm:spPr/>
    </dgm:pt>
    <dgm:pt modelId="{489F2E8B-F7A5-4019-810A-8DD01B9F75BE}" type="pres">
      <dgm:prSet presAssocID="{87CA7C6F-3A34-4A6F-ACB0-29FDADDA73DD}" presName="parentText" presStyleLbl="node1" presStyleIdx="2" presStyleCnt="9">
        <dgm:presLayoutVars>
          <dgm:chMax val="0"/>
          <dgm:bulletEnabled val="1"/>
        </dgm:presLayoutVars>
      </dgm:prSet>
      <dgm:spPr/>
    </dgm:pt>
    <dgm:pt modelId="{C4628A50-73A0-4A8C-9D89-36DB0E0A666B}" type="pres">
      <dgm:prSet presAssocID="{2281CB48-651E-4058-82A4-7BF77D263462}" presName="spacer" presStyleCnt="0"/>
      <dgm:spPr/>
    </dgm:pt>
    <dgm:pt modelId="{01280E0F-28E3-44EB-92A9-3CB8E18F9F0F}" type="pres">
      <dgm:prSet presAssocID="{6C348722-5A3D-473D-9EF7-488EEE0C5A2C}" presName="parentText" presStyleLbl="node1" presStyleIdx="3" presStyleCnt="9">
        <dgm:presLayoutVars>
          <dgm:chMax val="0"/>
          <dgm:bulletEnabled val="1"/>
        </dgm:presLayoutVars>
      </dgm:prSet>
      <dgm:spPr/>
    </dgm:pt>
    <dgm:pt modelId="{4102E974-02A5-43ED-9A61-A067FCDDEDE4}" type="pres">
      <dgm:prSet presAssocID="{E84E4433-FF19-465C-8844-2377F270D240}" presName="spacer" presStyleCnt="0"/>
      <dgm:spPr/>
    </dgm:pt>
    <dgm:pt modelId="{C4959B66-D582-459D-9440-A5BAC168455A}" type="pres">
      <dgm:prSet presAssocID="{8E64EA36-E741-40D7-A40E-D55208BB155E}" presName="parentText" presStyleLbl="node1" presStyleIdx="4" presStyleCnt="9">
        <dgm:presLayoutVars>
          <dgm:chMax val="0"/>
          <dgm:bulletEnabled val="1"/>
        </dgm:presLayoutVars>
      </dgm:prSet>
      <dgm:spPr/>
    </dgm:pt>
    <dgm:pt modelId="{6DA23C57-791B-4885-A744-77C5C840FC6F}" type="pres">
      <dgm:prSet presAssocID="{9A3E4FEA-C17F-46CE-A690-C38E5B4B45B6}" presName="spacer" presStyleCnt="0"/>
      <dgm:spPr/>
    </dgm:pt>
    <dgm:pt modelId="{4F8DF697-283C-40F8-A9DE-7F1CE099E188}" type="pres">
      <dgm:prSet presAssocID="{7B39A6FC-C3EF-4303-B260-B700453DC34C}" presName="parentText" presStyleLbl="node1" presStyleIdx="5" presStyleCnt="9">
        <dgm:presLayoutVars>
          <dgm:chMax val="0"/>
          <dgm:bulletEnabled val="1"/>
        </dgm:presLayoutVars>
      </dgm:prSet>
      <dgm:spPr/>
    </dgm:pt>
    <dgm:pt modelId="{5568FE59-FB98-40B6-8500-F1FA5A92D9C7}" type="pres">
      <dgm:prSet presAssocID="{03B047C2-C75B-480F-BD1B-1EC9F28129E9}" presName="spacer" presStyleCnt="0"/>
      <dgm:spPr/>
    </dgm:pt>
    <dgm:pt modelId="{2BF8318F-1A1D-49ED-BB3A-F92ACB5985E5}" type="pres">
      <dgm:prSet presAssocID="{65E8CA65-21BE-483F-AC9C-FC1C655017F6}" presName="parentText" presStyleLbl="node1" presStyleIdx="6" presStyleCnt="9">
        <dgm:presLayoutVars>
          <dgm:chMax val="0"/>
          <dgm:bulletEnabled val="1"/>
        </dgm:presLayoutVars>
      </dgm:prSet>
      <dgm:spPr/>
    </dgm:pt>
    <dgm:pt modelId="{9C72F96D-7268-4860-AA2A-7143EC43A508}" type="pres">
      <dgm:prSet presAssocID="{C3DE32EF-CDE5-4406-9A96-32132A92ACC3}" presName="spacer" presStyleCnt="0"/>
      <dgm:spPr/>
    </dgm:pt>
    <dgm:pt modelId="{0F0B351B-D01D-43C3-98CA-837B14E33817}" type="pres">
      <dgm:prSet presAssocID="{5727DCA8-A031-43EE-8903-7F7EDB14E75C}" presName="parentText" presStyleLbl="node1" presStyleIdx="7" presStyleCnt="9">
        <dgm:presLayoutVars>
          <dgm:chMax val="0"/>
          <dgm:bulletEnabled val="1"/>
        </dgm:presLayoutVars>
      </dgm:prSet>
      <dgm:spPr/>
    </dgm:pt>
    <dgm:pt modelId="{A164E7C8-2411-4E7F-B5B3-D7222067331D}" type="pres">
      <dgm:prSet presAssocID="{8BDF3F0D-E1A9-469F-AE78-29A9BFC1FDE2}" presName="spacer" presStyleCnt="0"/>
      <dgm:spPr/>
    </dgm:pt>
    <dgm:pt modelId="{E628CB57-4B3C-4F99-AB51-BB19167928AA}" type="pres">
      <dgm:prSet presAssocID="{06FEB125-EE61-48C5-B0D5-4E1B18F2AC1D}" presName="parentText" presStyleLbl="node1" presStyleIdx="8" presStyleCnt="9">
        <dgm:presLayoutVars>
          <dgm:chMax val="0"/>
          <dgm:bulletEnabled val="1"/>
        </dgm:presLayoutVars>
      </dgm:prSet>
      <dgm:spPr/>
    </dgm:pt>
  </dgm:ptLst>
  <dgm:cxnLst>
    <dgm:cxn modelId="{1891AB1D-0233-4280-9F5A-67549E3E0A3A}" type="presOf" srcId="{5727DCA8-A031-43EE-8903-7F7EDB14E75C}" destId="{0F0B351B-D01D-43C3-98CA-837B14E33817}" srcOrd="0" destOrd="0" presId="urn:microsoft.com/office/officeart/2005/8/layout/vList2"/>
    <dgm:cxn modelId="{01DA7FA8-C9A9-4F08-A1D8-39F107621725}" srcId="{3E433CF3-E611-449E-B6CE-E18E05C1821B}" destId="{8E64EA36-E741-40D7-A40E-D55208BB155E}" srcOrd="4" destOrd="0" parTransId="{A4CCE7CE-F32F-4403-A0EC-9E842FF7C807}" sibTransId="{9A3E4FEA-C17F-46CE-A690-C38E5B4B45B6}"/>
    <dgm:cxn modelId="{C4DC7D9D-DC2B-4855-90EB-4E5896854819}" type="presOf" srcId="{F13C8832-0626-45CD-9074-7FE0CFE95BEE}" destId="{862CA126-80CC-45BE-8B40-7875C7B94DA8}" srcOrd="0" destOrd="0" presId="urn:microsoft.com/office/officeart/2005/8/layout/vList2"/>
    <dgm:cxn modelId="{8B44C79A-E9F3-4AF3-9F96-E9CF72346B32}" type="presOf" srcId="{7B39A6FC-C3EF-4303-B260-B700453DC34C}" destId="{4F8DF697-283C-40F8-A9DE-7F1CE099E188}" srcOrd="0" destOrd="0" presId="urn:microsoft.com/office/officeart/2005/8/layout/vList2"/>
    <dgm:cxn modelId="{9A3F9797-381A-473C-9075-A5028DC17CF3}" type="presOf" srcId="{65E8CA65-21BE-483F-AC9C-FC1C655017F6}" destId="{2BF8318F-1A1D-49ED-BB3A-F92ACB5985E5}" srcOrd="0" destOrd="0" presId="urn:microsoft.com/office/officeart/2005/8/layout/vList2"/>
    <dgm:cxn modelId="{8619B4FD-28CA-4593-AD11-35820EF5BC41}" srcId="{3E433CF3-E611-449E-B6CE-E18E05C1821B}" destId="{F13C8832-0626-45CD-9074-7FE0CFE95BEE}" srcOrd="1" destOrd="0" parTransId="{A9C1054D-7F1B-4FC3-B3ED-7B857B696D47}" sibTransId="{FA1C6DB4-C64B-417B-8222-D3B7260C9F8A}"/>
    <dgm:cxn modelId="{FCEA71A3-E927-41CF-A4D6-426E2FC4E75D}" srcId="{3E433CF3-E611-449E-B6CE-E18E05C1821B}" destId="{06FEB125-EE61-48C5-B0D5-4E1B18F2AC1D}" srcOrd="8" destOrd="0" parTransId="{FF208B49-082D-4C47-8173-86273C602EE2}" sibTransId="{983F9420-656F-485C-8895-083EA8294E3D}"/>
    <dgm:cxn modelId="{BBD0EB83-6C48-4E95-AADE-8A646E1993D0}" type="presOf" srcId="{3E433CF3-E611-449E-B6CE-E18E05C1821B}" destId="{258C4216-366A-4E55-9AD5-1410D70DD3D0}" srcOrd="0" destOrd="0" presId="urn:microsoft.com/office/officeart/2005/8/layout/vList2"/>
    <dgm:cxn modelId="{950F77DB-3FE3-4547-8003-692102816B71}" type="presOf" srcId="{8E64EA36-E741-40D7-A40E-D55208BB155E}" destId="{C4959B66-D582-459D-9440-A5BAC168455A}" srcOrd="0" destOrd="0" presId="urn:microsoft.com/office/officeart/2005/8/layout/vList2"/>
    <dgm:cxn modelId="{670381F4-63D0-44AB-81E7-019CFD06D644}" srcId="{3E433CF3-E611-449E-B6CE-E18E05C1821B}" destId="{6C348722-5A3D-473D-9EF7-488EEE0C5A2C}" srcOrd="3" destOrd="0" parTransId="{FEF6A8E5-1BE2-4468-B93D-CABA9DF3C7AF}" sibTransId="{E84E4433-FF19-465C-8844-2377F270D240}"/>
    <dgm:cxn modelId="{C22B1986-B3EB-4AB9-B6C3-AA3A8CEED3D3}" srcId="{3E433CF3-E611-449E-B6CE-E18E05C1821B}" destId="{65E8CA65-21BE-483F-AC9C-FC1C655017F6}" srcOrd="6" destOrd="0" parTransId="{94950756-DB72-4B0E-B138-D182F7CCF891}" sibTransId="{C3DE32EF-CDE5-4406-9A96-32132A92ACC3}"/>
    <dgm:cxn modelId="{FDF5ABA8-5E37-4BB6-A139-634009585A0D}" srcId="{3E433CF3-E611-449E-B6CE-E18E05C1821B}" destId="{7B39A6FC-C3EF-4303-B260-B700453DC34C}" srcOrd="5" destOrd="0" parTransId="{4F24C91D-D1EE-4117-93E0-6067D80D0C80}" sibTransId="{03B047C2-C75B-480F-BD1B-1EC9F28129E9}"/>
    <dgm:cxn modelId="{6F42D6CF-0ABB-422D-8AC5-E87296ACC847}" type="presOf" srcId="{06FEB125-EE61-48C5-B0D5-4E1B18F2AC1D}" destId="{E628CB57-4B3C-4F99-AB51-BB19167928AA}" srcOrd="0" destOrd="0" presId="urn:microsoft.com/office/officeart/2005/8/layout/vList2"/>
    <dgm:cxn modelId="{04FA1E97-F448-44E5-9B4B-99A9BC956156}" srcId="{3E433CF3-E611-449E-B6CE-E18E05C1821B}" destId="{21349EE2-8C42-4B8B-A98F-3D579D15EAB3}" srcOrd="0" destOrd="0" parTransId="{E751251F-E9A8-4682-BC43-297D3E5B838A}" sibTransId="{F4B933D4-A3C6-49C5-82F0-DDF4A2F65F1C}"/>
    <dgm:cxn modelId="{4A9B4BBD-CA4A-4FAE-85C6-0BFA8FC1CA2B}" srcId="{3E433CF3-E611-449E-B6CE-E18E05C1821B}" destId="{87CA7C6F-3A34-4A6F-ACB0-29FDADDA73DD}" srcOrd="2" destOrd="0" parTransId="{D1179A4D-A725-472D-ADBF-0D13576BD309}" sibTransId="{2281CB48-651E-4058-82A4-7BF77D263462}"/>
    <dgm:cxn modelId="{31EC81DA-4038-4093-83EA-4932DA07BFBE}" srcId="{3E433CF3-E611-449E-B6CE-E18E05C1821B}" destId="{5727DCA8-A031-43EE-8903-7F7EDB14E75C}" srcOrd="7" destOrd="0" parTransId="{C3730A9A-AA27-4CE5-9C97-F1F3B468D432}" sibTransId="{8BDF3F0D-E1A9-469F-AE78-29A9BFC1FDE2}"/>
    <dgm:cxn modelId="{7EC5AE84-2F82-4D93-9C2E-8C5A90C84703}" type="presOf" srcId="{87CA7C6F-3A34-4A6F-ACB0-29FDADDA73DD}" destId="{489F2E8B-F7A5-4019-810A-8DD01B9F75BE}" srcOrd="0" destOrd="0" presId="urn:microsoft.com/office/officeart/2005/8/layout/vList2"/>
    <dgm:cxn modelId="{F7539C69-4C10-422E-8B66-8851C8D8D8A4}" type="presOf" srcId="{21349EE2-8C42-4B8B-A98F-3D579D15EAB3}" destId="{E200ADD2-31BE-4637-B13E-037C1914EEE0}" srcOrd="0" destOrd="0" presId="urn:microsoft.com/office/officeart/2005/8/layout/vList2"/>
    <dgm:cxn modelId="{8D6A7CEC-5160-4137-82F5-EDECA0807F7B}" type="presOf" srcId="{6C348722-5A3D-473D-9EF7-488EEE0C5A2C}" destId="{01280E0F-28E3-44EB-92A9-3CB8E18F9F0F}" srcOrd="0" destOrd="0" presId="urn:microsoft.com/office/officeart/2005/8/layout/vList2"/>
    <dgm:cxn modelId="{9B993B70-40D5-468F-A5FB-7E123E5E8BB2}" type="presParOf" srcId="{258C4216-366A-4E55-9AD5-1410D70DD3D0}" destId="{E200ADD2-31BE-4637-B13E-037C1914EEE0}" srcOrd="0" destOrd="0" presId="urn:microsoft.com/office/officeart/2005/8/layout/vList2"/>
    <dgm:cxn modelId="{6C7DC915-834C-485A-B9A6-4451DB7EA987}" type="presParOf" srcId="{258C4216-366A-4E55-9AD5-1410D70DD3D0}" destId="{0257A77B-95AC-449A-BC59-D89734504E88}" srcOrd="1" destOrd="0" presId="urn:microsoft.com/office/officeart/2005/8/layout/vList2"/>
    <dgm:cxn modelId="{037677FC-CDDB-4201-8C11-D935B8CB9DDD}" type="presParOf" srcId="{258C4216-366A-4E55-9AD5-1410D70DD3D0}" destId="{862CA126-80CC-45BE-8B40-7875C7B94DA8}" srcOrd="2" destOrd="0" presId="urn:microsoft.com/office/officeart/2005/8/layout/vList2"/>
    <dgm:cxn modelId="{79A78EE7-98D9-48B8-B87E-E2FAC1D0806A}" type="presParOf" srcId="{258C4216-366A-4E55-9AD5-1410D70DD3D0}" destId="{51126981-EBBF-4486-9661-7CADE2461B30}" srcOrd="3" destOrd="0" presId="urn:microsoft.com/office/officeart/2005/8/layout/vList2"/>
    <dgm:cxn modelId="{60DF2A5A-F74B-4DFF-8384-90C3000FFCCB}" type="presParOf" srcId="{258C4216-366A-4E55-9AD5-1410D70DD3D0}" destId="{489F2E8B-F7A5-4019-810A-8DD01B9F75BE}" srcOrd="4" destOrd="0" presId="urn:microsoft.com/office/officeart/2005/8/layout/vList2"/>
    <dgm:cxn modelId="{8680A775-35CF-44E8-8410-CDF25C3E2E66}" type="presParOf" srcId="{258C4216-366A-4E55-9AD5-1410D70DD3D0}" destId="{C4628A50-73A0-4A8C-9D89-36DB0E0A666B}" srcOrd="5" destOrd="0" presId="urn:microsoft.com/office/officeart/2005/8/layout/vList2"/>
    <dgm:cxn modelId="{A76F8C96-2D1B-4AB9-8EE9-53B984C1E439}" type="presParOf" srcId="{258C4216-366A-4E55-9AD5-1410D70DD3D0}" destId="{01280E0F-28E3-44EB-92A9-3CB8E18F9F0F}" srcOrd="6" destOrd="0" presId="urn:microsoft.com/office/officeart/2005/8/layout/vList2"/>
    <dgm:cxn modelId="{57AD60A4-D155-49A9-9CBA-29BD287BA2E8}" type="presParOf" srcId="{258C4216-366A-4E55-9AD5-1410D70DD3D0}" destId="{4102E974-02A5-43ED-9A61-A067FCDDEDE4}" srcOrd="7" destOrd="0" presId="urn:microsoft.com/office/officeart/2005/8/layout/vList2"/>
    <dgm:cxn modelId="{8FBBF8B4-9AF6-4328-9662-7540FBCF9ADF}" type="presParOf" srcId="{258C4216-366A-4E55-9AD5-1410D70DD3D0}" destId="{C4959B66-D582-459D-9440-A5BAC168455A}" srcOrd="8" destOrd="0" presId="urn:microsoft.com/office/officeart/2005/8/layout/vList2"/>
    <dgm:cxn modelId="{096800B3-4445-4D31-AEF8-CF114698AE68}" type="presParOf" srcId="{258C4216-366A-4E55-9AD5-1410D70DD3D0}" destId="{6DA23C57-791B-4885-A744-77C5C840FC6F}" srcOrd="9" destOrd="0" presId="urn:microsoft.com/office/officeart/2005/8/layout/vList2"/>
    <dgm:cxn modelId="{F7143C4A-AA2A-415A-A338-86CE9D95157D}" type="presParOf" srcId="{258C4216-366A-4E55-9AD5-1410D70DD3D0}" destId="{4F8DF697-283C-40F8-A9DE-7F1CE099E188}" srcOrd="10" destOrd="0" presId="urn:microsoft.com/office/officeart/2005/8/layout/vList2"/>
    <dgm:cxn modelId="{DC5BBA1E-0DCD-48BA-8ABE-F1B620913026}" type="presParOf" srcId="{258C4216-366A-4E55-9AD5-1410D70DD3D0}" destId="{5568FE59-FB98-40B6-8500-F1FA5A92D9C7}" srcOrd="11" destOrd="0" presId="urn:microsoft.com/office/officeart/2005/8/layout/vList2"/>
    <dgm:cxn modelId="{58538306-B01D-42A1-BEC2-74FA960749D6}" type="presParOf" srcId="{258C4216-366A-4E55-9AD5-1410D70DD3D0}" destId="{2BF8318F-1A1D-49ED-BB3A-F92ACB5985E5}" srcOrd="12" destOrd="0" presId="urn:microsoft.com/office/officeart/2005/8/layout/vList2"/>
    <dgm:cxn modelId="{24B495F0-1EE1-4047-8261-20A6AE633E4C}" type="presParOf" srcId="{258C4216-366A-4E55-9AD5-1410D70DD3D0}" destId="{9C72F96D-7268-4860-AA2A-7143EC43A508}" srcOrd="13" destOrd="0" presId="urn:microsoft.com/office/officeart/2005/8/layout/vList2"/>
    <dgm:cxn modelId="{0CD05005-BDFF-4B9A-AB7B-676F4F3668E6}" type="presParOf" srcId="{258C4216-366A-4E55-9AD5-1410D70DD3D0}" destId="{0F0B351B-D01D-43C3-98CA-837B14E33817}" srcOrd="14" destOrd="0" presId="urn:microsoft.com/office/officeart/2005/8/layout/vList2"/>
    <dgm:cxn modelId="{AED64081-8ADB-4C33-AB73-C8B43D143F86}" type="presParOf" srcId="{258C4216-366A-4E55-9AD5-1410D70DD3D0}" destId="{A164E7C8-2411-4E7F-B5B3-D7222067331D}" srcOrd="15" destOrd="0" presId="urn:microsoft.com/office/officeart/2005/8/layout/vList2"/>
    <dgm:cxn modelId="{32E751F1-16D1-4810-BD3F-9BC1A3A0BF17}" type="presParOf" srcId="{258C4216-366A-4E55-9AD5-1410D70DD3D0}" destId="{E628CB57-4B3C-4F99-AB51-BB19167928AA}" srcOrd="1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E84C99-A8F3-42D6-B9D6-782F3DBAC07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BA2B7730-B1BB-416A-82B3-4D5624EA931A}">
      <dgm:prSet/>
      <dgm:spPr/>
      <dgm:t>
        <a:bodyPr/>
        <a:lstStyle/>
        <a:p>
          <a:pPr rtl="0"/>
          <a:r>
            <a:rPr lang="es-ES" b="1" u="sng" smtClean="0"/>
            <a:t>ID: QS5</a:t>
          </a:r>
          <a:endParaRPr lang="es-CL"/>
        </a:p>
      </dgm:t>
    </dgm:pt>
    <dgm:pt modelId="{6C6FF2C0-CBD5-4ACF-B67B-55CEA8D0B5FB}" type="parTrans" cxnId="{0FA81D6C-3475-479E-814F-344750C6712E}">
      <dgm:prSet/>
      <dgm:spPr/>
      <dgm:t>
        <a:bodyPr/>
        <a:lstStyle/>
        <a:p>
          <a:endParaRPr lang="es-CL"/>
        </a:p>
      </dgm:t>
    </dgm:pt>
    <dgm:pt modelId="{D51B0A19-7C0D-49F1-BF35-35C0AB6E9D54}" type="sibTrans" cxnId="{0FA81D6C-3475-479E-814F-344750C6712E}">
      <dgm:prSet/>
      <dgm:spPr/>
      <dgm:t>
        <a:bodyPr/>
        <a:lstStyle/>
        <a:p>
          <a:endParaRPr lang="es-CL"/>
        </a:p>
      </dgm:t>
    </dgm:pt>
    <dgm:pt modelId="{1E4E74C2-7341-499B-8ACB-E761A9DCC304}">
      <dgm:prSet/>
      <dgm:spPr/>
      <dgm:t>
        <a:bodyPr/>
        <a:lstStyle/>
        <a:p>
          <a:pPr rtl="0"/>
          <a:r>
            <a:rPr lang="es-ES" b="1" smtClean="0"/>
            <a:t>Nombre: </a:t>
          </a:r>
          <a:r>
            <a:rPr lang="es-ES" smtClean="0"/>
            <a:t>Seguridad-Confidencialidad: Los datos de los usuarios deben estar seguros</a:t>
          </a:r>
          <a:endParaRPr lang="es-CL"/>
        </a:p>
      </dgm:t>
    </dgm:pt>
    <dgm:pt modelId="{F3AE7363-07EB-4674-A23B-EA5BEFF0ED6B}" type="parTrans" cxnId="{D1B03DA8-2667-4F44-B0B3-F9F8324ACDFD}">
      <dgm:prSet/>
      <dgm:spPr/>
      <dgm:t>
        <a:bodyPr/>
        <a:lstStyle/>
        <a:p>
          <a:endParaRPr lang="es-CL"/>
        </a:p>
      </dgm:t>
    </dgm:pt>
    <dgm:pt modelId="{E58513EF-8672-4D52-A331-751AEC758F22}" type="sibTrans" cxnId="{D1B03DA8-2667-4F44-B0B3-F9F8324ACDFD}">
      <dgm:prSet/>
      <dgm:spPr/>
      <dgm:t>
        <a:bodyPr/>
        <a:lstStyle/>
        <a:p>
          <a:endParaRPr lang="es-CL"/>
        </a:p>
      </dgm:t>
    </dgm:pt>
    <dgm:pt modelId="{DE1FC1B3-9559-4EE5-AB2E-6959E6C31E1B}">
      <dgm:prSet/>
      <dgm:spPr/>
      <dgm:t>
        <a:bodyPr/>
        <a:lstStyle/>
        <a:p>
          <a:pPr rtl="0"/>
          <a:r>
            <a:rPr lang="es-ES" b="1" smtClean="0"/>
            <a:t>Sinopsis</a:t>
          </a:r>
          <a:r>
            <a:rPr lang="es-ES" smtClean="0"/>
            <a:t>: Los datos de los usuarios solamente pueden ser vistos por las personas con los privilegios requeridos</a:t>
          </a:r>
          <a:endParaRPr lang="es-CL"/>
        </a:p>
      </dgm:t>
    </dgm:pt>
    <dgm:pt modelId="{A2E64E8A-D48A-445E-AC70-58F3114D9EB1}" type="parTrans" cxnId="{A48FDF47-082B-4109-9ACD-BB5704931A02}">
      <dgm:prSet/>
      <dgm:spPr/>
      <dgm:t>
        <a:bodyPr/>
        <a:lstStyle/>
        <a:p>
          <a:endParaRPr lang="es-CL"/>
        </a:p>
      </dgm:t>
    </dgm:pt>
    <dgm:pt modelId="{EE06A191-D35D-49B2-87AF-1563C6D27876}" type="sibTrans" cxnId="{A48FDF47-082B-4109-9ACD-BB5704931A02}">
      <dgm:prSet/>
      <dgm:spPr/>
      <dgm:t>
        <a:bodyPr/>
        <a:lstStyle/>
        <a:p>
          <a:endParaRPr lang="es-CL"/>
        </a:p>
      </dgm:t>
    </dgm:pt>
    <dgm:pt modelId="{72973141-314F-4836-8BD9-3FDA45441913}">
      <dgm:prSet/>
      <dgm:spPr/>
      <dgm:t>
        <a:bodyPr/>
        <a:lstStyle/>
        <a:p>
          <a:pPr rtl="0"/>
          <a:r>
            <a:rPr lang="es-ES" b="1" smtClean="0"/>
            <a:t>Entorno</a:t>
          </a:r>
          <a:r>
            <a:rPr lang="es-ES" smtClean="0"/>
            <a:t>: La base de datos</a:t>
          </a:r>
          <a:endParaRPr lang="es-CL"/>
        </a:p>
      </dgm:t>
    </dgm:pt>
    <dgm:pt modelId="{905F297F-5452-4F02-AF25-B56DC263DB00}" type="parTrans" cxnId="{76B5DC62-8F22-4D12-916C-DE70E22385A6}">
      <dgm:prSet/>
      <dgm:spPr/>
      <dgm:t>
        <a:bodyPr/>
        <a:lstStyle/>
        <a:p>
          <a:endParaRPr lang="es-CL"/>
        </a:p>
      </dgm:t>
    </dgm:pt>
    <dgm:pt modelId="{C8DB9F8A-FE23-40A7-B0BE-CD80F0BF931C}" type="sibTrans" cxnId="{76B5DC62-8F22-4D12-916C-DE70E22385A6}">
      <dgm:prSet/>
      <dgm:spPr/>
      <dgm:t>
        <a:bodyPr/>
        <a:lstStyle/>
        <a:p>
          <a:endParaRPr lang="es-CL"/>
        </a:p>
      </dgm:t>
    </dgm:pt>
    <dgm:pt modelId="{68D8AF9F-F53A-4A75-96B2-DF6602AB7FF2}">
      <dgm:prSet/>
      <dgm:spPr/>
      <dgm:t>
        <a:bodyPr/>
        <a:lstStyle/>
        <a:p>
          <a:pPr rtl="0"/>
          <a:r>
            <a:rPr lang="es-ES" b="1" smtClean="0"/>
            <a:t>Cambio en el entorno</a:t>
          </a:r>
          <a:r>
            <a:rPr lang="es-ES" smtClean="0"/>
            <a:t>: Inyecciones sql a la base de datos</a:t>
          </a:r>
          <a:endParaRPr lang="es-CL"/>
        </a:p>
      </dgm:t>
    </dgm:pt>
    <dgm:pt modelId="{C641737F-69AA-496D-ACC4-8761D07D9D20}" type="parTrans" cxnId="{AA81498D-0D55-46A0-AB91-4BE3C0E36DEB}">
      <dgm:prSet/>
      <dgm:spPr/>
      <dgm:t>
        <a:bodyPr/>
        <a:lstStyle/>
        <a:p>
          <a:endParaRPr lang="es-CL"/>
        </a:p>
      </dgm:t>
    </dgm:pt>
    <dgm:pt modelId="{4C04FFD4-5716-455C-A08C-B1E5E0F2F3AB}" type="sibTrans" cxnId="{AA81498D-0D55-46A0-AB91-4BE3C0E36DEB}">
      <dgm:prSet/>
      <dgm:spPr/>
      <dgm:t>
        <a:bodyPr/>
        <a:lstStyle/>
        <a:p>
          <a:endParaRPr lang="es-CL"/>
        </a:p>
      </dgm:t>
    </dgm:pt>
    <dgm:pt modelId="{5E3F48A3-8479-4A89-A149-E89DCF5A9F3B}">
      <dgm:prSet/>
      <dgm:spPr/>
      <dgm:t>
        <a:bodyPr/>
        <a:lstStyle/>
        <a:p>
          <a:pPr rtl="0"/>
          <a:r>
            <a:rPr lang="es-ES" b="1" smtClean="0"/>
            <a:t>Comportamiento esperado</a:t>
          </a:r>
          <a:r>
            <a:rPr lang="es-ES" smtClean="0"/>
            <a:t>: No mostrar los datos de los usuarios</a:t>
          </a:r>
          <a:endParaRPr lang="es-CL"/>
        </a:p>
      </dgm:t>
    </dgm:pt>
    <dgm:pt modelId="{EA8E2E8D-EB05-4519-B322-5B86DEA9F3DC}" type="parTrans" cxnId="{D555FDEC-B9D9-4E93-AE38-48F78CEC93B0}">
      <dgm:prSet/>
      <dgm:spPr/>
      <dgm:t>
        <a:bodyPr/>
        <a:lstStyle/>
        <a:p>
          <a:endParaRPr lang="es-CL"/>
        </a:p>
      </dgm:t>
    </dgm:pt>
    <dgm:pt modelId="{E8CBA5F1-3FDD-4C03-92AC-62964B5BC4A8}" type="sibTrans" cxnId="{D555FDEC-B9D9-4E93-AE38-48F78CEC93B0}">
      <dgm:prSet/>
      <dgm:spPr/>
      <dgm:t>
        <a:bodyPr/>
        <a:lstStyle/>
        <a:p>
          <a:endParaRPr lang="es-CL"/>
        </a:p>
      </dgm:t>
    </dgm:pt>
    <dgm:pt modelId="{86481815-0CD4-4433-AA38-8CE7BCD35F29}">
      <dgm:prSet/>
      <dgm:spPr/>
      <dgm:t>
        <a:bodyPr/>
        <a:lstStyle/>
        <a:p>
          <a:pPr rtl="0"/>
          <a:r>
            <a:rPr lang="es-ES" b="1" smtClean="0"/>
            <a:t>Medida</a:t>
          </a:r>
          <a:r>
            <a:rPr lang="es-ES" smtClean="0"/>
            <a:t>: al realizar una inyección sql no se deben poder listar los datos de los usuarios</a:t>
          </a:r>
          <a:endParaRPr lang="es-CL"/>
        </a:p>
      </dgm:t>
    </dgm:pt>
    <dgm:pt modelId="{C22E8021-527A-4406-955D-42BC2D3D474D}" type="parTrans" cxnId="{83E37A3C-0D0A-478F-A5B3-69C9F02DB821}">
      <dgm:prSet/>
      <dgm:spPr/>
      <dgm:t>
        <a:bodyPr/>
        <a:lstStyle/>
        <a:p>
          <a:endParaRPr lang="es-CL"/>
        </a:p>
      </dgm:t>
    </dgm:pt>
    <dgm:pt modelId="{B68537B4-7114-4385-A2C7-64D47E48987E}" type="sibTrans" cxnId="{83E37A3C-0D0A-478F-A5B3-69C9F02DB821}">
      <dgm:prSet/>
      <dgm:spPr/>
      <dgm:t>
        <a:bodyPr/>
        <a:lstStyle/>
        <a:p>
          <a:endParaRPr lang="es-CL"/>
        </a:p>
      </dgm:t>
    </dgm:pt>
    <dgm:pt modelId="{FF2499CF-D512-4ED1-A88D-41DA87F8F762}">
      <dgm:prSet/>
      <dgm:spPr/>
      <dgm:t>
        <a:bodyPr/>
        <a:lstStyle/>
        <a:p>
          <a:pPr rtl="0"/>
          <a:r>
            <a:rPr lang="es-ES" b="1" smtClean="0"/>
            <a:t>Prioridad Arquitectónica</a:t>
          </a:r>
          <a:r>
            <a:rPr lang="es-ES" smtClean="0"/>
            <a:t>: Alta</a:t>
          </a:r>
          <a:endParaRPr lang="es-CL"/>
        </a:p>
      </dgm:t>
    </dgm:pt>
    <dgm:pt modelId="{38CD309B-4E56-4404-86F0-36F6CF9F7713}" type="parTrans" cxnId="{CB7BD270-6463-4667-B0EA-CB157F81CD74}">
      <dgm:prSet/>
      <dgm:spPr/>
      <dgm:t>
        <a:bodyPr/>
        <a:lstStyle/>
        <a:p>
          <a:endParaRPr lang="es-CL"/>
        </a:p>
      </dgm:t>
    </dgm:pt>
    <dgm:pt modelId="{BC78E31D-3B0B-4F71-A97A-96CEFC35DF91}" type="sibTrans" cxnId="{CB7BD270-6463-4667-B0EA-CB157F81CD74}">
      <dgm:prSet/>
      <dgm:spPr/>
      <dgm:t>
        <a:bodyPr/>
        <a:lstStyle/>
        <a:p>
          <a:endParaRPr lang="es-CL"/>
        </a:p>
      </dgm:t>
    </dgm:pt>
    <dgm:pt modelId="{51CB6DBB-D822-48AC-B00D-FA27B56E0E4E}">
      <dgm:prSet/>
      <dgm:spPr/>
      <dgm:t>
        <a:bodyPr/>
        <a:lstStyle/>
        <a:p>
          <a:pPr rtl="0"/>
          <a:r>
            <a:rPr lang="es-ES" b="1" smtClean="0"/>
            <a:t>Aplicación</a:t>
          </a:r>
          <a:r>
            <a:rPr lang="es-ES" smtClean="0"/>
            <a:t>: Local</a:t>
          </a:r>
          <a:endParaRPr lang="es-CL"/>
        </a:p>
      </dgm:t>
    </dgm:pt>
    <dgm:pt modelId="{7A57D2C4-D6D2-4B9B-9729-198AF5F2696D}" type="parTrans" cxnId="{0E2DFDD0-8218-439B-B130-D124E657957B}">
      <dgm:prSet/>
      <dgm:spPr/>
      <dgm:t>
        <a:bodyPr/>
        <a:lstStyle/>
        <a:p>
          <a:endParaRPr lang="es-CL"/>
        </a:p>
      </dgm:t>
    </dgm:pt>
    <dgm:pt modelId="{B13B5301-9EF1-4F6D-9D85-87F52A7A12F2}" type="sibTrans" cxnId="{0E2DFDD0-8218-439B-B130-D124E657957B}">
      <dgm:prSet/>
      <dgm:spPr/>
      <dgm:t>
        <a:bodyPr/>
        <a:lstStyle/>
        <a:p>
          <a:endParaRPr lang="es-CL"/>
        </a:p>
      </dgm:t>
    </dgm:pt>
    <dgm:pt modelId="{88DBF747-55BD-4EE4-80BF-372A7C9323A7}" type="pres">
      <dgm:prSet presAssocID="{24E84C99-A8F3-42D6-B9D6-782F3DBAC079}" presName="linear" presStyleCnt="0">
        <dgm:presLayoutVars>
          <dgm:animLvl val="lvl"/>
          <dgm:resizeHandles val="exact"/>
        </dgm:presLayoutVars>
      </dgm:prSet>
      <dgm:spPr/>
    </dgm:pt>
    <dgm:pt modelId="{440CCAA9-FEAD-40DE-8923-54D4FDE36208}" type="pres">
      <dgm:prSet presAssocID="{BA2B7730-B1BB-416A-82B3-4D5624EA931A}" presName="parentText" presStyleLbl="node1" presStyleIdx="0" presStyleCnt="9">
        <dgm:presLayoutVars>
          <dgm:chMax val="0"/>
          <dgm:bulletEnabled val="1"/>
        </dgm:presLayoutVars>
      </dgm:prSet>
      <dgm:spPr/>
    </dgm:pt>
    <dgm:pt modelId="{AE90EF4F-11B2-4FEB-8307-6710C3EAB356}" type="pres">
      <dgm:prSet presAssocID="{D51B0A19-7C0D-49F1-BF35-35C0AB6E9D54}" presName="spacer" presStyleCnt="0"/>
      <dgm:spPr/>
    </dgm:pt>
    <dgm:pt modelId="{39C9FDA1-C97B-4365-8518-E9B4E12209F2}" type="pres">
      <dgm:prSet presAssocID="{1E4E74C2-7341-499B-8ACB-E761A9DCC304}" presName="parentText" presStyleLbl="node1" presStyleIdx="1" presStyleCnt="9">
        <dgm:presLayoutVars>
          <dgm:chMax val="0"/>
          <dgm:bulletEnabled val="1"/>
        </dgm:presLayoutVars>
      </dgm:prSet>
      <dgm:spPr/>
    </dgm:pt>
    <dgm:pt modelId="{5A8C00ED-6714-4DDB-ADAC-6A2F411B159F}" type="pres">
      <dgm:prSet presAssocID="{E58513EF-8672-4D52-A331-751AEC758F22}" presName="spacer" presStyleCnt="0"/>
      <dgm:spPr/>
    </dgm:pt>
    <dgm:pt modelId="{DA9AF42F-C01B-486E-B041-842868098BED}" type="pres">
      <dgm:prSet presAssocID="{DE1FC1B3-9559-4EE5-AB2E-6959E6C31E1B}" presName="parentText" presStyleLbl="node1" presStyleIdx="2" presStyleCnt="9">
        <dgm:presLayoutVars>
          <dgm:chMax val="0"/>
          <dgm:bulletEnabled val="1"/>
        </dgm:presLayoutVars>
      </dgm:prSet>
      <dgm:spPr/>
    </dgm:pt>
    <dgm:pt modelId="{285B7BDC-F2C6-4265-ADD2-003F64DFC5D2}" type="pres">
      <dgm:prSet presAssocID="{EE06A191-D35D-49B2-87AF-1563C6D27876}" presName="spacer" presStyleCnt="0"/>
      <dgm:spPr/>
    </dgm:pt>
    <dgm:pt modelId="{1B3CF24D-D44C-41B7-B4FD-D74CE28F9026}" type="pres">
      <dgm:prSet presAssocID="{72973141-314F-4836-8BD9-3FDA45441913}" presName="parentText" presStyleLbl="node1" presStyleIdx="3" presStyleCnt="9">
        <dgm:presLayoutVars>
          <dgm:chMax val="0"/>
          <dgm:bulletEnabled val="1"/>
        </dgm:presLayoutVars>
      </dgm:prSet>
      <dgm:spPr/>
    </dgm:pt>
    <dgm:pt modelId="{5BFE01AE-BA66-4B08-B9AA-B94DD2A3E707}" type="pres">
      <dgm:prSet presAssocID="{C8DB9F8A-FE23-40A7-B0BE-CD80F0BF931C}" presName="spacer" presStyleCnt="0"/>
      <dgm:spPr/>
    </dgm:pt>
    <dgm:pt modelId="{F02E1539-5195-4CDB-A432-5B4140FE816C}" type="pres">
      <dgm:prSet presAssocID="{68D8AF9F-F53A-4A75-96B2-DF6602AB7FF2}" presName="parentText" presStyleLbl="node1" presStyleIdx="4" presStyleCnt="9">
        <dgm:presLayoutVars>
          <dgm:chMax val="0"/>
          <dgm:bulletEnabled val="1"/>
        </dgm:presLayoutVars>
      </dgm:prSet>
      <dgm:spPr/>
    </dgm:pt>
    <dgm:pt modelId="{114EC088-7E72-499F-B32A-83724D813B8F}" type="pres">
      <dgm:prSet presAssocID="{4C04FFD4-5716-455C-A08C-B1E5E0F2F3AB}" presName="spacer" presStyleCnt="0"/>
      <dgm:spPr/>
    </dgm:pt>
    <dgm:pt modelId="{44E2F82A-F633-4FA7-91E6-2D8A18488C99}" type="pres">
      <dgm:prSet presAssocID="{5E3F48A3-8479-4A89-A149-E89DCF5A9F3B}" presName="parentText" presStyleLbl="node1" presStyleIdx="5" presStyleCnt="9">
        <dgm:presLayoutVars>
          <dgm:chMax val="0"/>
          <dgm:bulletEnabled val="1"/>
        </dgm:presLayoutVars>
      </dgm:prSet>
      <dgm:spPr/>
    </dgm:pt>
    <dgm:pt modelId="{AC37B181-7CC9-4096-8D29-7CB1D40A0AA5}" type="pres">
      <dgm:prSet presAssocID="{E8CBA5F1-3FDD-4C03-92AC-62964B5BC4A8}" presName="spacer" presStyleCnt="0"/>
      <dgm:spPr/>
    </dgm:pt>
    <dgm:pt modelId="{7FB2C0F9-2D7F-4492-AADB-495D162CFD29}" type="pres">
      <dgm:prSet presAssocID="{86481815-0CD4-4433-AA38-8CE7BCD35F29}" presName="parentText" presStyleLbl="node1" presStyleIdx="6" presStyleCnt="9">
        <dgm:presLayoutVars>
          <dgm:chMax val="0"/>
          <dgm:bulletEnabled val="1"/>
        </dgm:presLayoutVars>
      </dgm:prSet>
      <dgm:spPr/>
    </dgm:pt>
    <dgm:pt modelId="{4EC73FD2-9F00-441F-9E75-B73604D9CDA3}" type="pres">
      <dgm:prSet presAssocID="{B68537B4-7114-4385-A2C7-64D47E48987E}" presName="spacer" presStyleCnt="0"/>
      <dgm:spPr/>
    </dgm:pt>
    <dgm:pt modelId="{8BCA7223-C1AA-4148-BF74-2F3713444D1D}" type="pres">
      <dgm:prSet presAssocID="{FF2499CF-D512-4ED1-A88D-41DA87F8F762}" presName="parentText" presStyleLbl="node1" presStyleIdx="7" presStyleCnt="9">
        <dgm:presLayoutVars>
          <dgm:chMax val="0"/>
          <dgm:bulletEnabled val="1"/>
        </dgm:presLayoutVars>
      </dgm:prSet>
      <dgm:spPr/>
    </dgm:pt>
    <dgm:pt modelId="{F5F6B2DC-E75E-48D4-907C-69FDA0B41307}" type="pres">
      <dgm:prSet presAssocID="{BC78E31D-3B0B-4F71-A97A-96CEFC35DF91}" presName="spacer" presStyleCnt="0"/>
      <dgm:spPr/>
    </dgm:pt>
    <dgm:pt modelId="{1E3A4138-DBB3-438D-A0DD-13CA94C16BAF}" type="pres">
      <dgm:prSet presAssocID="{51CB6DBB-D822-48AC-B00D-FA27B56E0E4E}" presName="parentText" presStyleLbl="node1" presStyleIdx="8" presStyleCnt="9">
        <dgm:presLayoutVars>
          <dgm:chMax val="0"/>
          <dgm:bulletEnabled val="1"/>
        </dgm:presLayoutVars>
      </dgm:prSet>
      <dgm:spPr/>
    </dgm:pt>
  </dgm:ptLst>
  <dgm:cxnLst>
    <dgm:cxn modelId="{D555FDEC-B9D9-4E93-AE38-48F78CEC93B0}" srcId="{24E84C99-A8F3-42D6-B9D6-782F3DBAC079}" destId="{5E3F48A3-8479-4A89-A149-E89DCF5A9F3B}" srcOrd="5" destOrd="0" parTransId="{EA8E2E8D-EB05-4519-B322-5B86DEA9F3DC}" sibTransId="{E8CBA5F1-3FDD-4C03-92AC-62964B5BC4A8}"/>
    <dgm:cxn modelId="{0FA81D6C-3475-479E-814F-344750C6712E}" srcId="{24E84C99-A8F3-42D6-B9D6-782F3DBAC079}" destId="{BA2B7730-B1BB-416A-82B3-4D5624EA931A}" srcOrd="0" destOrd="0" parTransId="{6C6FF2C0-CBD5-4ACF-B67B-55CEA8D0B5FB}" sibTransId="{D51B0A19-7C0D-49F1-BF35-35C0AB6E9D54}"/>
    <dgm:cxn modelId="{0670FC69-ADAB-47CC-A0C1-C727385C35FE}" type="presOf" srcId="{5E3F48A3-8479-4A89-A149-E89DCF5A9F3B}" destId="{44E2F82A-F633-4FA7-91E6-2D8A18488C99}" srcOrd="0" destOrd="0" presId="urn:microsoft.com/office/officeart/2005/8/layout/vList2"/>
    <dgm:cxn modelId="{0E96CB31-8D75-42B5-845A-957E5F6C2E83}" type="presOf" srcId="{24E84C99-A8F3-42D6-B9D6-782F3DBAC079}" destId="{88DBF747-55BD-4EE4-80BF-372A7C9323A7}" srcOrd="0" destOrd="0" presId="urn:microsoft.com/office/officeart/2005/8/layout/vList2"/>
    <dgm:cxn modelId="{A48FDF47-082B-4109-9ACD-BB5704931A02}" srcId="{24E84C99-A8F3-42D6-B9D6-782F3DBAC079}" destId="{DE1FC1B3-9559-4EE5-AB2E-6959E6C31E1B}" srcOrd="2" destOrd="0" parTransId="{A2E64E8A-D48A-445E-AC70-58F3114D9EB1}" sibTransId="{EE06A191-D35D-49B2-87AF-1563C6D27876}"/>
    <dgm:cxn modelId="{B6BB7657-3BEB-4860-885B-1983D310032B}" type="presOf" srcId="{51CB6DBB-D822-48AC-B00D-FA27B56E0E4E}" destId="{1E3A4138-DBB3-438D-A0DD-13CA94C16BAF}" srcOrd="0" destOrd="0" presId="urn:microsoft.com/office/officeart/2005/8/layout/vList2"/>
    <dgm:cxn modelId="{AA81498D-0D55-46A0-AB91-4BE3C0E36DEB}" srcId="{24E84C99-A8F3-42D6-B9D6-782F3DBAC079}" destId="{68D8AF9F-F53A-4A75-96B2-DF6602AB7FF2}" srcOrd="4" destOrd="0" parTransId="{C641737F-69AA-496D-ACC4-8761D07D9D20}" sibTransId="{4C04FFD4-5716-455C-A08C-B1E5E0F2F3AB}"/>
    <dgm:cxn modelId="{9A331CC3-2C57-46F5-92F8-957F988E6C46}" type="presOf" srcId="{BA2B7730-B1BB-416A-82B3-4D5624EA931A}" destId="{440CCAA9-FEAD-40DE-8923-54D4FDE36208}" srcOrd="0" destOrd="0" presId="urn:microsoft.com/office/officeart/2005/8/layout/vList2"/>
    <dgm:cxn modelId="{83E37A3C-0D0A-478F-A5B3-69C9F02DB821}" srcId="{24E84C99-A8F3-42D6-B9D6-782F3DBAC079}" destId="{86481815-0CD4-4433-AA38-8CE7BCD35F29}" srcOrd="6" destOrd="0" parTransId="{C22E8021-527A-4406-955D-42BC2D3D474D}" sibTransId="{B68537B4-7114-4385-A2C7-64D47E48987E}"/>
    <dgm:cxn modelId="{0C87D04E-5B35-46AF-A763-6398D3E1EB24}" type="presOf" srcId="{1E4E74C2-7341-499B-8ACB-E761A9DCC304}" destId="{39C9FDA1-C97B-4365-8518-E9B4E12209F2}" srcOrd="0" destOrd="0" presId="urn:microsoft.com/office/officeart/2005/8/layout/vList2"/>
    <dgm:cxn modelId="{CB7BD270-6463-4667-B0EA-CB157F81CD74}" srcId="{24E84C99-A8F3-42D6-B9D6-782F3DBAC079}" destId="{FF2499CF-D512-4ED1-A88D-41DA87F8F762}" srcOrd="7" destOrd="0" parTransId="{38CD309B-4E56-4404-86F0-36F6CF9F7713}" sibTransId="{BC78E31D-3B0B-4F71-A97A-96CEFC35DF91}"/>
    <dgm:cxn modelId="{D1B03DA8-2667-4F44-B0B3-F9F8324ACDFD}" srcId="{24E84C99-A8F3-42D6-B9D6-782F3DBAC079}" destId="{1E4E74C2-7341-499B-8ACB-E761A9DCC304}" srcOrd="1" destOrd="0" parTransId="{F3AE7363-07EB-4674-A23B-EA5BEFF0ED6B}" sibTransId="{E58513EF-8672-4D52-A331-751AEC758F22}"/>
    <dgm:cxn modelId="{DF9627A8-D24F-4FCD-B2F6-C37887AF4B5B}" type="presOf" srcId="{68D8AF9F-F53A-4A75-96B2-DF6602AB7FF2}" destId="{F02E1539-5195-4CDB-A432-5B4140FE816C}" srcOrd="0" destOrd="0" presId="urn:microsoft.com/office/officeart/2005/8/layout/vList2"/>
    <dgm:cxn modelId="{FEC904E7-0D0F-4322-8F27-CAF0CCE600EB}" type="presOf" srcId="{86481815-0CD4-4433-AA38-8CE7BCD35F29}" destId="{7FB2C0F9-2D7F-4492-AADB-495D162CFD29}" srcOrd="0" destOrd="0" presId="urn:microsoft.com/office/officeart/2005/8/layout/vList2"/>
    <dgm:cxn modelId="{0E2DFDD0-8218-439B-B130-D124E657957B}" srcId="{24E84C99-A8F3-42D6-B9D6-782F3DBAC079}" destId="{51CB6DBB-D822-48AC-B00D-FA27B56E0E4E}" srcOrd="8" destOrd="0" parTransId="{7A57D2C4-D6D2-4B9B-9729-198AF5F2696D}" sibTransId="{B13B5301-9EF1-4F6D-9D85-87F52A7A12F2}"/>
    <dgm:cxn modelId="{1A358B2D-0DF4-4A60-AA56-2022B0688352}" type="presOf" srcId="{FF2499CF-D512-4ED1-A88D-41DA87F8F762}" destId="{8BCA7223-C1AA-4148-BF74-2F3713444D1D}" srcOrd="0" destOrd="0" presId="urn:microsoft.com/office/officeart/2005/8/layout/vList2"/>
    <dgm:cxn modelId="{76B5DC62-8F22-4D12-916C-DE70E22385A6}" srcId="{24E84C99-A8F3-42D6-B9D6-782F3DBAC079}" destId="{72973141-314F-4836-8BD9-3FDA45441913}" srcOrd="3" destOrd="0" parTransId="{905F297F-5452-4F02-AF25-B56DC263DB00}" sibTransId="{C8DB9F8A-FE23-40A7-B0BE-CD80F0BF931C}"/>
    <dgm:cxn modelId="{0F1CD9E2-A32E-4712-AC51-5C22E095C9D9}" type="presOf" srcId="{DE1FC1B3-9559-4EE5-AB2E-6959E6C31E1B}" destId="{DA9AF42F-C01B-486E-B041-842868098BED}" srcOrd="0" destOrd="0" presId="urn:microsoft.com/office/officeart/2005/8/layout/vList2"/>
    <dgm:cxn modelId="{08D50E38-9B95-4EC6-94B8-BE32CF505EE5}" type="presOf" srcId="{72973141-314F-4836-8BD9-3FDA45441913}" destId="{1B3CF24D-D44C-41B7-B4FD-D74CE28F9026}" srcOrd="0" destOrd="0" presId="urn:microsoft.com/office/officeart/2005/8/layout/vList2"/>
    <dgm:cxn modelId="{15415877-FA9E-41D8-8AD4-1B1E300294ED}" type="presParOf" srcId="{88DBF747-55BD-4EE4-80BF-372A7C9323A7}" destId="{440CCAA9-FEAD-40DE-8923-54D4FDE36208}" srcOrd="0" destOrd="0" presId="urn:microsoft.com/office/officeart/2005/8/layout/vList2"/>
    <dgm:cxn modelId="{D13BE3DB-BB80-44C2-9CE8-2FE7FC5F32F2}" type="presParOf" srcId="{88DBF747-55BD-4EE4-80BF-372A7C9323A7}" destId="{AE90EF4F-11B2-4FEB-8307-6710C3EAB356}" srcOrd="1" destOrd="0" presId="urn:microsoft.com/office/officeart/2005/8/layout/vList2"/>
    <dgm:cxn modelId="{0ADDD2DB-EB28-44C5-BB0F-1B8BA35F80EF}" type="presParOf" srcId="{88DBF747-55BD-4EE4-80BF-372A7C9323A7}" destId="{39C9FDA1-C97B-4365-8518-E9B4E12209F2}" srcOrd="2" destOrd="0" presId="urn:microsoft.com/office/officeart/2005/8/layout/vList2"/>
    <dgm:cxn modelId="{5159E1E4-7393-427D-9871-41FE48C9C753}" type="presParOf" srcId="{88DBF747-55BD-4EE4-80BF-372A7C9323A7}" destId="{5A8C00ED-6714-4DDB-ADAC-6A2F411B159F}" srcOrd="3" destOrd="0" presId="urn:microsoft.com/office/officeart/2005/8/layout/vList2"/>
    <dgm:cxn modelId="{4A6ECBA3-7A7E-4601-AE22-8A7EC1554C5A}" type="presParOf" srcId="{88DBF747-55BD-4EE4-80BF-372A7C9323A7}" destId="{DA9AF42F-C01B-486E-B041-842868098BED}" srcOrd="4" destOrd="0" presId="urn:microsoft.com/office/officeart/2005/8/layout/vList2"/>
    <dgm:cxn modelId="{7C3361EB-0443-4095-BD1C-769FEF6ED29A}" type="presParOf" srcId="{88DBF747-55BD-4EE4-80BF-372A7C9323A7}" destId="{285B7BDC-F2C6-4265-ADD2-003F64DFC5D2}" srcOrd="5" destOrd="0" presId="urn:microsoft.com/office/officeart/2005/8/layout/vList2"/>
    <dgm:cxn modelId="{F5C3A1CC-F301-4A8F-8CAC-9C1AFA2CF025}" type="presParOf" srcId="{88DBF747-55BD-4EE4-80BF-372A7C9323A7}" destId="{1B3CF24D-D44C-41B7-B4FD-D74CE28F9026}" srcOrd="6" destOrd="0" presId="urn:microsoft.com/office/officeart/2005/8/layout/vList2"/>
    <dgm:cxn modelId="{794A12E2-3795-42E0-B3F8-649FAD5FCE9B}" type="presParOf" srcId="{88DBF747-55BD-4EE4-80BF-372A7C9323A7}" destId="{5BFE01AE-BA66-4B08-B9AA-B94DD2A3E707}" srcOrd="7" destOrd="0" presId="urn:microsoft.com/office/officeart/2005/8/layout/vList2"/>
    <dgm:cxn modelId="{0AB43EB8-54C6-4CE3-9462-9B91E49EACD2}" type="presParOf" srcId="{88DBF747-55BD-4EE4-80BF-372A7C9323A7}" destId="{F02E1539-5195-4CDB-A432-5B4140FE816C}" srcOrd="8" destOrd="0" presId="urn:microsoft.com/office/officeart/2005/8/layout/vList2"/>
    <dgm:cxn modelId="{AE2B65AD-4C31-4AE9-94B3-24EE51EC5013}" type="presParOf" srcId="{88DBF747-55BD-4EE4-80BF-372A7C9323A7}" destId="{114EC088-7E72-499F-B32A-83724D813B8F}" srcOrd="9" destOrd="0" presId="urn:microsoft.com/office/officeart/2005/8/layout/vList2"/>
    <dgm:cxn modelId="{50B74CF4-B529-443E-AC06-33DF030E28CE}" type="presParOf" srcId="{88DBF747-55BD-4EE4-80BF-372A7C9323A7}" destId="{44E2F82A-F633-4FA7-91E6-2D8A18488C99}" srcOrd="10" destOrd="0" presId="urn:microsoft.com/office/officeart/2005/8/layout/vList2"/>
    <dgm:cxn modelId="{6DCAF7EC-D88B-4D20-BFAD-2B25DFF45D61}" type="presParOf" srcId="{88DBF747-55BD-4EE4-80BF-372A7C9323A7}" destId="{AC37B181-7CC9-4096-8D29-7CB1D40A0AA5}" srcOrd="11" destOrd="0" presId="urn:microsoft.com/office/officeart/2005/8/layout/vList2"/>
    <dgm:cxn modelId="{7172F97B-89F8-42AA-8384-35C0554B4D26}" type="presParOf" srcId="{88DBF747-55BD-4EE4-80BF-372A7C9323A7}" destId="{7FB2C0F9-2D7F-4492-AADB-495D162CFD29}" srcOrd="12" destOrd="0" presId="urn:microsoft.com/office/officeart/2005/8/layout/vList2"/>
    <dgm:cxn modelId="{AB0D102F-1CB5-4344-AB85-18D367C07424}" type="presParOf" srcId="{88DBF747-55BD-4EE4-80BF-372A7C9323A7}" destId="{4EC73FD2-9F00-441F-9E75-B73604D9CDA3}" srcOrd="13" destOrd="0" presId="urn:microsoft.com/office/officeart/2005/8/layout/vList2"/>
    <dgm:cxn modelId="{7D79515A-E0ED-4B2F-8370-99023936E99C}" type="presParOf" srcId="{88DBF747-55BD-4EE4-80BF-372A7C9323A7}" destId="{8BCA7223-C1AA-4148-BF74-2F3713444D1D}" srcOrd="14" destOrd="0" presId="urn:microsoft.com/office/officeart/2005/8/layout/vList2"/>
    <dgm:cxn modelId="{E75C6A19-6D40-476F-979E-75E12A34B5A2}" type="presParOf" srcId="{88DBF747-55BD-4EE4-80BF-372A7C9323A7}" destId="{F5F6B2DC-E75E-48D4-907C-69FDA0B41307}" srcOrd="15" destOrd="0" presId="urn:microsoft.com/office/officeart/2005/8/layout/vList2"/>
    <dgm:cxn modelId="{50A1097E-06BF-4F50-9CD1-C7FDCEC28EAA}" type="presParOf" srcId="{88DBF747-55BD-4EE4-80BF-372A7C9323A7}" destId="{1E3A4138-DBB3-438D-A0DD-13CA94C16BAF}"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D1F915-A9D3-4E6D-8AAE-4D9DEAB789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B293C697-532B-4CA5-A22C-E49F1664C820}">
      <dgm:prSet/>
      <dgm:spPr/>
      <dgm:t>
        <a:bodyPr/>
        <a:lstStyle/>
        <a:p>
          <a:pPr rtl="0"/>
          <a:r>
            <a:rPr lang="es-ES" b="1" u="sng" smtClean="0"/>
            <a:t>ID: QS6</a:t>
          </a:r>
          <a:endParaRPr lang="es-CL"/>
        </a:p>
      </dgm:t>
    </dgm:pt>
    <dgm:pt modelId="{5F5FF60B-AA8D-43E9-A55D-B4446AC8492C}" type="parTrans" cxnId="{E4FC0932-46D4-48E0-B8E9-DEA015518062}">
      <dgm:prSet/>
      <dgm:spPr/>
      <dgm:t>
        <a:bodyPr/>
        <a:lstStyle/>
        <a:p>
          <a:endParaRPr lang="es-CL"/>
        </a:p>
      </dgm:t>
    </dgm:pt>
    <dgm:pt modelId="{A6B4045C-6294-4523-9679-E244D0122C70}" type="sibTrans" cxnId="{E4FC0932-46D4-48E0-B8E9-DEA015518062}">
      <dgm:prSet/>
      <dgm:spPr/>
      <dgm:t>
        <a:bodyPr/>
        <a:lstStyle/>
        <a:p>
          <a:endParaRPr lang="es-CL"/>
        </a:p>
      </dgm:t>
    </dgm:pt>
    <dgm:pt modelId="{41F8535A-09E0-4C14-ACC3-0B384A24BB59}">
      <dgm:prSet/>
      <dgm:spPr/>
      <dgm:t>
        <a:bodyPr/>
        <a:lstStyle/>
        <a:p>
          <a:pPr rtl="0"/>
          <a:r>
            <a:rPr lang="es-ES" b="1" dirty="0" smtClean="0"/>
            <a:t>Nombre: </a:t>
          </a:r>
          <a:r>
            <a:rPr lang="es-ES" dirty="0" smtClean="0"/>
            <a:t>Fiabilidad-Disponibilidad: El sistema debe seguir disponible en caso de una falla en el sistema eléctrico</a:t>
          </a:r>
          <a:endParaRPr lang="es-CL" dirty="0"/>
        </a:p>
      </dgm:t>
    </dgm:pt>
    <dgm:pt modelId="{58B34E8D-7EA1-43D3-953F-242797D8A3BB}" type="parTrans" cxnId="{23223A54-58CA-49C5-9D52-93FB57F3BD0A}">
      <dgm:prSet/>
      <dgm:spPr/>
      <dgm:t>
        <a:bodyPr/>
        <a:lstStyle/>
        <a:p>
          <a:endParaRPr lang="es-CL"/>
        </a:p>
      </dgm:t>
    </dgm:pt>
    <dgm:pt modelId="{5C47F318-1BBB-4FBC-BED7-F25141E38DCA}" type="sibTrans" cxnId="{23223A54-58CA-49C5-9D52-93FB57F3BD0A}">
      <dgm:prSet/>
      <dgm:spPr/>
      <dgm:t>
        <a:bodyPr/>
        <a:lstStyle/>
        <a:p>
          <a:endParaRPr lang="es-CL"/>
        </a:p>
      </dgm:t>
    </dgm:pt>
    <dgm:pt modelId="{79C29EF8-9ADA-456E-9D0C-755EFC739E6C}">
      <dgm:prSet/>
      <dgm:spPr/>
      <dgm:t>
        <a:bodyPr/>
        <a:lstStyle/>
        <a:p>
          <a:pPr rtl="0"/>
          <a:r>
            <a:rPr lang="es-ES" b="1" smtClean="0"/>
            <a:t>Sinopsis</a:t>
          </a:r>
          <a:r>
            <a:rPr lang="es-ES" smtClean="0"/>
            <a:t>: Si hay una falla en el sistema eléctrico el sistema debe seguir en línea</a:t>
          </a:r>
          <a:endParaRPr lang="es-CL"/>
        </a:p>
      </dgm:t>
    </dgm:pt>
    <dgm:pt modelId="{EB5671B6-F072-46AB-8236-C12478862BC3}" type="parTrans" cxnId="{A41B0AEF-E900-42AC-9833-89A2BF3B1809}">
      <dgm:prSet/>
      <dgm:spPr/>
      <dgm:t>
        <a:bodyPr/>
        <a:lstStyle/>
        <a:p>
          <a:endParaRPr lang="es-CL"/>
        </a:p>
      </dgm:t>
    </dgm:pt>
    <dgm:pt modelId="{3B16280E-8A86-4D47-A910-57CFCADB6CDE}" type="sibTrans" cxnId="{A41B0AEF-E900-42AC-9833-89A2BF3B1809}">
      <dgm:prSet/>
      <dgm:spPr/>
      <dgm:t>
        <a:bodyPr/>
        <a:lstStyle/>
        <a:p>
          <a:endParaRPr lang="es-CL"/>
        </a:p>
      </dgm:t>
    </dgm:pt>
    <dgm:pt modelId="{521C69CD-267D-4AEA-885D-499D6984F7D6}">
      <dgm:prSet/>
      <dgm:spPr/>
      <dgm:t>
        <a:bodyPr/>
        <a:lstStyle/>
        <a:p>
          <a:pPr rtl="0"/>
          <a:r>
            <a:rPr lang="es-ES" b="1" smtClean="0"/>
            <a:t>Entorno</a:t>
          </a:r>
          <a:r>
            <a:rPr lang="es-ES" smtClean="0"/>
            <a:t>: El sistema </a:t>
          </a:r>
          <a:endParaRPr lang="es-CL"/>
        </a:p>
      </dgm:t>
    </dgm:pt>
    <dgm:pt modelId="{74E65626-B410-49C1-869D-ED685813289B}" type="parTrans" cxnId="{70FF0F60-F963-4141-A3DE-1EC96A940F2D}">
      <dgm:prSet/>
      <dgm:spPr/>
      <dgm:t>
        <a:bodyPr/>
        <a:lstStyle/>
        <a:p>
          <a:endParaRPr lang="es-CL"/>
        </a:p>
      </dgm:t>
    </dgm:pt>
    <dgm:pt modelId="{79DFCBF5-7826-41F5-9D12-3033B0B7BA6D}" type="sibTrans" cxnId="{70FF0F60-F963-4141-A3DE-1EC96A940F2D}">
      <dgm:prSet/>
      <dgm:spPr/>
      <dgm:t>
        <a:bodyPr/>
        <a:lstStyle/>
        <a:p>
          <a:endParaRPr lang="es-CL"/>
        </a:p>
      </dgm:t>
    </dgm:pt>
    <dgm:pt modelId="{1462B463-838B-430B-8C2A-A336C53C2B9F}">
      <dgm:prSet/>
      <dgm:spPr/>
      <dgm:t>
        <a:bodyPr/>
        <a:lstStyle/>
        <a:p>
          <a:pPr rtl="0"/>
          <a:r>
            <a:rPr lang="es-ES" b="1" smtClean="0"/>
            <a:t>Cambio en el entorno</a:t>
          </a:r>
          <a:r>
            <a:rPr lang="es-ES" smtClean="0"/>
            <a:t>: Falla en el sistema eléctrico</a:t>
          </a:r>
          <a:endParaRPr lang="es-CL"/>
        </a:p>
      </dgm:t>
    </dgm:pt>
    <dgm:pt modelId="{AEC0EA87-3443-427A-B048-A8FE5F1FF2B6}" type="parTrans" cxnId="{2EEA0E22-B105-447E-828A-C2EC64E9F7A8}">
      <dgm:prSet/>
      <dgm:spPr/>
      <dgm:t>
        <a:bodyPr/>
        <a:lstStyle/>
        <a:p>
          <a:endParaRPr lang="es-CL"/>
        </a:p>
      </dgm:t>
    </dgm:pt>
    <dgm:pt modelId="{33450696-334D-46B4-A647-681A359F9D5B}" type="sibTrans" cxnId="{2EEA0E22-B105-447E-828A-C2EC64E9F7A8}">
      <dgm:prSet/>
      <dgm:spPr/>
      <dgm:t>
        <a:bodyPr/>
        <a:lstStyle/>
        <a:p>
          <a:endParaRPr lang="es-CL"/>
        </a:p>
      </dgm:t>
    </dgm:pt>
    <dgm:pt modelId="{3D6EDF7D-D037-43BB-A1B8-809660C1A07A}">
      <dgm:prSet/>
      <dgm:spPr/>
      <dgm:t>
        <a:bodyPr/>
        <a:lstStyle/>
        <a:p>
          <a:pPr rtl="0"/>
          <a:r>
            <a:rPr lang="es-ES" b="1" smtClean="0"/>
            <a:t>Comportamiento esperado</a:t>
          </a:r>
          <a:r>
            <a:rPr lang="es-ES" smtClean="0"/>
            <a:t>: El sistema debe contar con un sistema de respaldo de energía para seguir funcionando</a:t>
          </a:r>
          <a:endParaRPr lang="es-CL"/>
        </a:p>
      </dgm:t>
    </dgm:pt>
    <dgm:pt modelId="{C7888FE7-8A29-4DD7-AA29-5D980C45F565}" type="parTrans" cxnId="{7DF74988-2D14-473C-AF75-100DEE7C1363}">
      <dgm:prSet/>
      <dgm:spPr/>
      <dgm:t>
        <a:bodyPr/>
        <a:lstStyle/>
        <a:p>
          <a:endParaRPr lang="es-CL"/>
        </a:p>
      </dgm:t>
    </dgm:pt>
    <dgm:pt modelId="{F05AF452-47AF-4400-86FD-077DCD4310E5}" type="sibTrans" cxnId="{7DF74988-2D14-473C-AF75-100DEE7C1363}">
      <dgm:prSet/>
      <dgm:spPr/>
      <dgm:t>
        <a:bodyPr/>
        <a:lstStyle/>
        <a:p>
          <a:endParaRPr lang="es-CL"/>
        </a:p>
      </dgm:t>
    </dgm:pt>
    <dgm:pt modelId="{CDA718CA-1AF1-41D2-B622-AC1B3044CC44}">
      <dgm:prSet/>
      <dgm:spPr/>
      <dgm:t>
        <a:bodyPr/>
        <a:lstStyle/>
        <a:p>
          <a:pPr rtl="0"/>
          <a:r>
            <a:rPr lang="es-ES" b="1" smtClean="0"/>
            <a:t>Medida</a:t>
          </a:r>
          <a:r>
            <a:rPr lang="es-ES" smtClean="0"/>
            <a:t>: si falla el sistema eléctrico, el sistema debe seguir funcionando por al menos 4 horas</a:t>
          </a:r>
          <a:endParaRPr lang="es-CL"/>
        </a:p>
      </dgm:t>
    </dgm:pt>
    <dgm:pt modelId="{C688810C-8B5E-4892-8A11-73BADAC9ACBD}" type="parTrans" cxnId="{E6BD4793-A3C8-4BB4-B282-53CC55F67D20}">
      <dgm:prSet/>
      <dgm:spPr/>
      <dgm:t>
        <a:bodyPr/>
        <a:lstStyle/>
        <a:p>
          <a:endParaRPr lang="es-CL"/>
        </a:p>
      </dgm:t>
    </dgm:pt>
    <dgm:pt modelId="{05E74B56-EE34-4219-88EB-BC861E756357}" type="sibTrans" cxnId="{E6BD4793-A3C8-4BB4-B282-53CC55F67D20}">
      <dgm:prSet/>
      <dgm:spPr/>
      <dgm:t>
        <a:bodyPr/>
        <a:lstStyle/>
        <a:p>
          <a:endParaRPr lang="es-CL"/>
        </a:p>
      </dgm:t>
    </dgm:pt>
    <dgm:pt modelId="{EE36FC51-3249-4E0E-8241-1F6511A1D709}">
      <dgm:prSet/>
      <dgm:spPr/>
      <dgm:t>
        <a:bodyPr/>
        <a:lstStyle/>
        <a:p>
          <a:pPr rtl="0"/>
          <a:r>
            <a:rPr lang="es-ES" b="1" smtClean="0"/>
            <a:t>Prioridad Arquitectónica</a:t>
          </a:r>
          <a:r>
            <a:rPr lang="es-ES" smtClean="0"/>
            <a:t>: Alta</a:t>
          </a:r>
          <a:endParaRPr lang="es-CL"/>
        </a:p>
      </dgm:t>
    </dgm:pt>
    <dgm:pt modelId="{AB7CE215-1C24-4679-9C9E-2C63CFBF2EFF}" type="parTrans" cxnId="{A77BFB13-58BB-4B6B-8182-98378102B2EC}">
      <dgm:prSet/>
      <dgm:spPr/>
      <dgm:t>
        <a:bodyPr/>
        <a:lstStyle/>
        <a:p>
          <a:endParaRPr lang="es-CL"/>
        </a:p>
      </dgm:t>
    </dgm:pt>
    <dgm:pt modelId="{256AC313-4CCB-4EA0-8B0B-69D45578ED25}" type="sibTrans" cxnId="{A77BFB13-58BB-4B6B-8182-98378102B2EC}">
      <dgm:prSet/>
      <dgm:spPr/>
      <dgm:t>
        <a:bodyPr/>
        <a:lstStyle/>
        <a:p>
          <a:endParaRPr lang="es-CL"/>
        </a:p>
      </dgm:t>
    </dgm:pt>
    <dgm:pt modelId="{3EB2F9EB-81BD-4A74-98D0-AB551399BA60}">
      <dgm:prSet/>
      <dgm:spPr/>
      <dgm:t>
        <a:bodyPr/>
        <a:lstStyle/>
        <a:p>
          <a:pPr rtl="0"/>
          <a:r>
            <a:rPr lang="es-ES" b="1" smtClean="0"/>
            <a:t>Aplicación</a:t>
          </a:r>
          <a:r>
            <a:rPr lang="es-ES" smtClean="0"/>
            <a:t>: Global</a:t>
          </a:r>
          <a:endParaRPr lang="es-CL"/>
        </a:p>
      </dgm:t>
    </dgm:pt>
    <dgm:pt modelId="{E26A0605-D037-497B-94CF-1A70D056EB94}" type="parTrans" cxnId="{F7830EEE-4F5C-4252-AEB9-EC04EED5A7ED}">
      <dgm:prSet/>
      <dgm:spPr/>
      <dgm:t>
        <a:bodyPr/>
        <a:lstStyle/>
        <a:p>
          <a:endParaRPr lang="es-CL"/>
        </a:p>
      </dgm:t>
    </dgm:pt>
    <dgm:pt modelId="{DC3FD937-7BDB-4246-A266-74538D31D070}" type="sibTrans" cxnId="{F7830EEE-4F5C-4252-AEB9-EC04EED5A7ED}">
      <dgm:prSet/>
      <dgm:spPr/>
      <dgm:t>
        <a:bodyPr/>
        <a:lstStyle/>
        <a:p>
          <a:endParaRPr lang="es-CL"/>
        </a:p>
      </dgm:t>
    </dgm:pt>
    <dgm:pt modelId="{7A60010A-E531-4609-8516-694089392E82}" type="pres">
      <dgm:prSet presAssocID="{BAD1F915-A9D3-4E6D-8AAE-4D9DEAB789A4}" presName="linear" presStyleCnt="0">
        <dgm:presLayoutVars>
          <dgm:animLvl val="lvl"/>
          <dgm:resizeHandles val="exact"/>
        </dgm:presLayoutVars>
      </dgm:prSet>
      <dgm:spPr/>
    </dgm:pt>
    <dgm:pt modelId="{26414F93-5847-4991-BE50-42ADB2A408CB}" type="pres">
      <dgm:prSet presAssocID="{B293C697-532B-4CA5-A22C-E49F1664C820}" presName="parentText" presStyleLbl="node1" presStyleIdx="0" presStyleCnt="9">
        <dgm:presLayoutVars>
          <dgm:chMax val="0"/>
          <dgm:bulletEnabled val="1"/>
        </dgm:presLayoutVars>
      </dgm:prSet>
      <dgm:spPr/>
    </dgm:pt>
    <dgm:pt modelId="{F61109AD-9015-48FA-95D1-63640C97E976}" type="pres">
      <dgm:prSet presAssocID="{A6B4045C-6294-4523-9679-E244D0122C70}" presName="spacer" presStyleCnt="0"/>
      <dgm:spPr/>
    </dgm:pt>
    <dgm:pt modelId="{81312460-48D1-4653-8332-86A69FED5CE3}" type="pres">
      <dgm:prSet presAssocID="{41F8535A-09E0-4C14-ACC3-0B384A24BB59}" presName="parentText" presStyleLbl="node1" presStyleIdx="1" presStyleCnt="9">
        <dgm:presLayoutVars>
          <dgm:chMax val="0"/>
          <dgm:bulletEnabled val="1"/>
        </dgm:presLayoutVars>
      </dgm:prSet>
      <dgm:spPr/>
    </dgm:pt>
    <dgm:pt modelId="{983AC2A6-D4AD-4948-AB60-B24221242B77}" type="pres">
      <dgm:prSet presAssocID="{5C47F318-1BBB-4FBC-BED7-F25141E38DCA}" presName="spacer" presStyleCnt="0"/>
      <dgm:spPr/>
    </dgm:pt>
    <dgm:pt modelId="{5B904E78-356B-4878-8D13-BCAE603ABA0F}" type="pres">
      <dgm:prSet presAssocID="{79C29EF8-9ADA-456E-9D0C-755EFC739E6C}" presName="parentText" presStyleLbl="node1" presStyleIdx="2" presStyleCnt="9">
        <dgm:presLayoutVars>
          <dgm:chMax val="0"/>
          <dgm:bulletEnabled val="1"/>
        </dgm:presLayoutVars>
      </dgm:prSet>
      <dgm:spPr/>
    </dgm:pt>
    <dgm:pt modelId="{492B1757-8596-4108-8F06-4524DF623655}" type="pres">
      <dgm:prSet presAssocID="{3B16280E-8A86-4D47-A910-57CFCADB6CDE}" presName="spacer" presStyleCnt="0"/>
      <dgm:spPr/>
    </dgm:pt>
    <dgm:pt modelId="{FF6DD456-917F-4134-882E-85B10641B2D9}" type="pres">
      <dgm:prSet presAssocID="{521C69CD-267D-4AEA-885D-499D6984F7D6}" presName="parentText" presStyleLbl="node1" presStyleIdx="3" presStyleCnt="9">
        <dgm:presLayoutVars>
          <dgm:chMax val="0"/>
          <dgm:bulletEnabled val="1"/>
        </dgm:presLayoutVars>
      </dgm:prSet>
      <dgm:spPr/>
    </dgm:pt>
    <dgm:pt modelId="{409921A0-22B8-4CD5-BFE2-6D7B5BC4D989}" type="pres">
      <dgm:prSet presAssocID="{79DFCBF5-7826-41F5-9D12-3033B0B7BA6D}" presName="spacer" presStyleCnt="0"/>
      <dgm:spPr/>
    </dgm:pt>
    <dgm:pt modelId="{E1FFACB6-EB34-4CA2-9800-1EAD4320A24E}" type="pres">
      <dgm:prSet presAssocID="{1462B463-838B-430B-8C2A-A336C53C2B9F}" presName="parentText" presStyleLbl="node1" presStyleIdx="4" presStyleCnt="9">
        <dgm:presLayoutVars>
          <dgm:chMax val="0"/>
          <dgm:bulletEnabled val="1"/>
        </dgm:presLayoutVars>
      </dgm:prSet>
      <dgm:spPr/>
    </dgm:pt>
    <dgm:pt modelId="{A4524EC5-808A-4583-928D-34D801E5EFFB}" type="pres">
      <dgm:prSet presAssocID="{33450696-334D-46B4-A647-681A359F9D5B}" presName="spacer" presStyleCnt="0"/>
      <dgm:spPr/>
    </dgm:pt>
    <dgm:pt modelId="{EA500E47-6E6E-413C-8CAC-24861647E119}" type="pres">
      <dgm:prSet presAssocID="{3D6EDF7D-D037-43BB-A1B8-809660C1A07A}" presName="parentText" presStyleLbl="node1" presStyleIdx="5" presStyleCnt="9">
        <dgm:presLayoutVars>
          <dgm:chMax val="0"/>
          <dgm:bulletEnabled val="1"/>
        </dgm:presLayoutVars>
      </dgm:prSet>
      <dgm:spPr/>
    </dgm:pt>
    <dgm:pt modelId="{89BE9356-DA20-4ECF-8B1C-2F51EC757BF2}" type="pres">
      <dgm:prSet presAssocID="{F05AF452-47AF-4400-86FD-077DCD4310E5}" presName="spacer" presStyleCnt="0"/>
      <dgm:spPr/>
    </dgm:pt>
    <dgm:pt modelId="{F0F196BE-23A0-4C48-90F5-6DEDC1822BB9}" type="pres">
      <dgm:prSet presAssocID="{CDA718CA-1AF1-41D2-B622-AC1B3044CC44}" presName="parentText" presStyleLbl="node1" presStyleIdx="6" presStyleCnt="9">
        <dgm:presLayoutVars>
          <dgm:chMax val="0"/>
          <dgm:bulletEnabled val="1"/>
        </dgm:presLayoutVars>
      </dgm:prSet>
      <dgm:spPr/>
    </dgm:pt>
    <dgm:pt modelId="{97012684-4797-4BA8-8332-9B3EE6DFED17}" type="pres">
      <dgm:prSet presAssocID="{05E74B56-EE34-4219-88EB-BC861E756357}" presName="spacer" presStyleCnt="0"/>
      <dgm:spPr/>
    </dgm:pt>
    <dgm:pt modelId="{F9085B52-3313-4F21-AD6D-27DB20470BF3}" type="pres">
      <dgm:prSet presAssocID="{EE36FC51-3249-4E0E-8241-1F6511A1D709}" presName="parentText" presStyleLbl="node1" presStyleIdx="7" presStyleCnt="9">
        <dgm:presLayoutVars>
          <dgm:chMax val="0"/>
          <dgm:bulletEnabled val="1"/>
        </dgm:presLayoutVars>
      </dgm:prSet>
      <dgm:spPr/>
    </dgm:pt>
    <dgm:pt modelId="{36A23E0C-6F99-4DF0-A447-59FC0397B70A}" type="pres">
      <dgm:prSet presAssocID="{256AC313-4CCB-4EA0-8B0B-69D45578ED25}" presName="spacer" presStyleCnt="0"/>
      <dgm:spPr/>
    </dgm:pt>
    <dgm:pt modelId="{4BD42087-E0F0-47C1-80EE-90036D65E3BB}" type="pres">
      <dgm:prSet presAssocID="{3EB2F9EB-81BD-4A74-98D0-AB551399BA60}" presName="parentText" presStyleLbl="node1" presStyleIdx="8" presStyleCnt="9">
        <dgm:presLayoutVars>
          <dgm:chMax val="0"/>
          <dgm:bulletEnabled val="1"/>
        </dgm:presLayoutVars>
      </dgm:prSet>
      <dgm:spPr/>
    </dgm:pt>
  </dgm:ptLst>
  <dgm:cxnLst>
    <dgm:cxn modelId="{8884F89A-4C91-443E-9A6F-E518389B563B}" type="presOf" srcId="{BAD1F915-A9D3-4E6D-8AAE-4D9DEAB789A4}" destId="{7A60010A-E531-4609-8516-694089392E82}" srcOrd="0" destOrd="0" presId="urn:microsoft.com/office/officeart/2005/8/layout/vList2"/>
    <dgm:cxn modelId="{A41B0AEF-E900-42AC-9833-89A2BF3B1809}" srcId="{BAD1F915-A9D3-4E6D-8AAE-4D9DEAB789A4}" destId="{79C29EF8-9ADA-456E-9D0C-755EFC739E6C}" srcOrd="2" destOrd="0" parTransId="{EB5671B6-F072-46AB-8236-C12478862BC3}" sibTransId="{3B16280E-8A86-4D47-A910-57CFCADB6CDE}"/>
    <dgm:cxn modelId="{F7830EEE-4F5C-4252-AEB9-EC04EED5A7ED}" srcId="{BAD1F915-A9D3-4E6D-8AAE-4D9DEAB789A4}" destId="{3EB2F9EB-81BD-4A74-98D0-AB551399BA60}" srcOrd="8" destOrd="0" parTransId="{E26A0605-D037-497B-94CF-1A70D056EB94}" sibTransId="{DC3FD937-7BDB-4246-A266-74538D31D070}"/>
    <dgm:cxn modelId="{ABD0844A-C399-4FDB-897F-D5318146C288}" type="presOf" srcId="{CDA718CA-1AF1-41D2-B622-AC1B3044CC44}" destId="{F0F196BE-23A0-4C48-90F5-6DEDC1822BB9}" srcOrd="0" destOrd="0" presId="urn:microsoft.com/office/officeart/2005/8/layout/vList2"/>
    <dgm:cxn modelId="{A77BFB13-58BB-4B6B-8182-98378102B2EC}" srcId="{BAD1F915-A9D3-4E6D-8AAE-4D9DEAB789A4}" destId="{EE36FC51-3249-4E0E-8241-1F6511A1D709}" srcOrd="7" destOrd="0" parTransId="{AB7CE215-1C24-4679-9C9E-2C63CFBF2EFF}" sibTransId="{256AC313-4CCB-4EA0-8B0B-69D45578ED25}"/>
    <dgm:cxn modelId="{1DABE185-E6E6-4B7D-B1D3-99DE334B293D}" type="presOf" srcId="{3D6EDF7D-D037-43BB-A1B8-809660C1A07A}" destId="{EA500E47-6E6E-413C-8CAC-24861647E119}" srcOrd="0" destOrd="0" presId="urn:microsoft.com/office/officeart/2005/8/layout/vList2"/>
    <dgm:cxn modelId="{2EEA0E22-B105-447E-828A-C2EC64E9F7A8}" srcId="{BAD1F915-A9D3-4E6D-8AAE-4D9DEAB789A4}" destId="{1462B463-838B-430B-8C2A-A336C53C2B9F}" srcOrd="4" destOrd="0" parTransId="{AEC0EA87-3443-427A-B048-A8FE5F1FF2B6}" sibTransId="{33450696-334D-46B4-A647-681A359F9D5B}"/>
    <dgm:cxn modelId="{70FF0F60-F963-4141-A3DE-1EC96A940F2D}" srcId="{BAD1F915-A9D3-4E6D-8AAE-4D9DEAB789A4}" destId="{521C69CD-267D-4AEA-885D-499D6984F7D6}" srcOrd="3" destOrd="0" parTransId="{74E65626-B410-49C1-869D-ED685813289B}" sibTransId="{79DFCBF5-7826-41F5-9D12-3033B0B7BA6D}"/>
    <dgm:cxn modelId="{7DF74988-2D14-473C-AF75-100DEE7C1363}" srcId="{BAD1F915-A9D3-4E6D-8AAE-4D9DEAB789A4}" destId="{3D6EDF7D-D037-43BB-A1B8-809660C1A07A}" srcOrd="5" destOrd="0" parTransId="{C7888FE7-8A29-4DD7-AA29-5D980C45F565}" sibTransId="{F05AF452-47AF-4400-86FD-077DCD4310E5}"/>
    <dgm:cxn modelId="{28D7E8CB-EDA4-4802-A683-90CAEFBB91E8}" type="presOf" srcId="{1462B463-838B-430B-8C2A-A336C53C2B9F}" destId="{E1FFACB6-EB34-4CA2-9800-1EAD4320A24E}" srcOrd="0" destOrd="0" presId="urn:microsoft.com/office/officeart/2005/8/layout/vList2"/>
    <dgm:cxn modelId="{E5C2C12F-C377-48EA-A7F3-8ECFD51A529E}" type="presOf" srcId="{B293C697-532B-4CA5-A22C-E49F1664C820}" destId="{26414F93-5847-4991-BE50-42ADB2A408CB}" srcOrd="0" destOrd="0" presId="urn:microsoft.com/office/officeart/2005/8/layout/vList2"/>
    <dgm:cxn modelId="{758A7686-C5B3-4137-B84F-5D1030AEE5E0}" type="presOf" srcId="{79C29EF8-9ADA-456E-9D0C-755EFC739E6C}" destId="{5B904E78-356B-4878-8D13-BCAE603ABA0F}" srcOrd="0" destOrd="0" presId="urn:microsoft.com/office/officeart/2005/8/layout/vList2"/>
    <dgm:cxn modelId="{66FE96B0-2F3D-43E4-8A43-DDA5252BD8D2}" type="presOf" srcId="{521C69CD-267D-4AEA-885D-499D6984F7D6}" destId="{FF6DD456-917F-4134-882E-85B10641B2D9}" srcOrd="0" destOrd="0" presId="urn:microsoft.com/office/officeart/2005/8/layout/vList2"/>
    <dgm:cxn modelId="{E4FC0932-46D4-48E0-B8E9-DEA015518062}" srcId="{BAD1F915-A9D3-4E6D-8AAE-4D9DEAB789A4}" destId="{B293C697-532B-4CA5-A22C-E49F1664C820}" srcOrd="0" destOrd="0" parTransId="{5F5FF60B-AA8D-43E9-A55D-B4446AC8492C}" sibTransId="{A6B4045C-6294-4523-9679-E244D0122C70}"/>
    <dgm:cxn modelId="{9100656A-DD47-4C42-8344-C5D7A432D980}" type="presOf" srcId="{3EB2F9EB-81BD-4A74-98D0-AB551399BA60}" destId="{4BD42087-E0F0-47C1-80EE-90036D65E3BB}" srcOrd="0" destOrd="0" presId="urn:microsoft.com/office/officeart/2005/8/layout/vList2"/>
    <dgm:cxn modelId="{9168F2E6-5BCC-4DAF-AAA4-F2FC4514C8D0}" type="presOf" srcId="{41F8535A-09E0-4C14-ACC3-0B384A24BB59}" destId="{81312460-48D1-4653-8332-86A69FED5CE3}" srcOrd="0" destOrd="0" presId="urn:microsoft.com/office/officeart/2005/8/layout/vList2"/>
    <dgm:cxn modelId="{C5C5746F-2898-4E30-987C-A1EE0011F6A0}" type="presOf" srcId="{EE36FC51-3249-4E0E-8241-1F6511A1D709}" destId="{F9085B52-3313-4F21-AD6D-27DB20470BF3}" srcOrd="0" destOrd="0" presId="urn:microsoft.com/office/officeart/2005/8/layout/vList2"/>
    <dgm:cxn modelId="{23223A54-58CA-49C5-9D52-93FB57F3BD0A}" srcId="{BAD1F915-A9D3-4E6D-8AAE-4D9DEAB789A4}" destId="{41F8535A-09E0-4C14-ACC3-0B384A24BB59}" srcOrd="1" destOrd="0" parTransId="{58B34E8D-7EA1-43D3-953F-242797D8A3BB}" sibTransId="{5C47F318-1BBB-4FBC-BED7-F25141E38DCA}"/>
    <dgm:cxn modelId="{E6BD4793-A3C8-4BB4-B282-53CC55F67D20}" srcId="{BAD1F915-A9D3-4E6D-8AAE-4D9DEAB789A4}" destId="{CDA718CA-1AF1-41D2-B622-AC1B3044CC44}" srcOrd="6" destOrd="0" parTransId="{C688810C-8B5E-4892-8A11-73BADAC9ACBD}" sibTransId="{05E74B56-EE34-4219-88EB-BC861E756357}"/>
    <dgm:cxn modelId="{9715E5CD-95D2-4AD0-A2CF-9698220AA8EF}" type="presParOf" srcId="{7A60010A-E531-4609-8516-694089392E82}" destId="{26414F93-5847-4991-BE50-42ADB2A408CB}" srcOrd="0" destOrd="0" presId="urn:microsoft.com/office/officeart/2005/8/layout/vList2"/>
    <dgm:cxn modelId="{4D7CFD70-00E6-4C01-8800-04609D4C001E}" type="presParOf" srcId="{7A60010A-E531-4609-8516-694089392E82}" destId="{F61109AD-9015-48FA-95D1-63640C97E976}" srcOrd="1" destOrd="0" presId="urn:microsoft.com/office/officeart/2005/8/layout/vList2"/>
    <dgm:cxn modelId="{EA5D7D15-0B0C-4B08-88FF-CEFD6FD04DC0}" type="presParOf" srcId="{7A60010A-E531-4609-8516-694089392E82}" destId="{81312460-48D1-4653-8332-86A69FED5CE3}" srcOrd="2" destOrd="0" presId="urn:microsoft.com/office/officeart/2005/8/layout/vList2"/>
    <dgm:cxn modelId="{E9B9C48D-D4D8-46C6-B52A-723BAA05F9F7}" type="presParOf" srcId="{7A60010A-E531-4609-8516-694089392E82}" destId="{983AC2A6-D4AD-4948-AB60-B24221242B77}" srcOrd="3" destOrd="0" presId="urn:microsoft.com/office/officeart/2005/8/layout/vList2"/>
    <dgm:cxn modelId="{9AB3CE5A-C80E-4529-85D6-D1BB265FC023}" type="presParOf" srcId="{7A60010A-E531-4609-8516-694089392E82}" destId="{5B904E78-356B-4878-8D13-BCAE603ABA0F}" srcOrd="4" destOrd="0" presId="urn:microsoft.com/office/officeart/2005/8/layout/vList2"/>
    <dgm:cxn modelId="{3058B9B0-03BE-4C29-B80C-84F5C0E2B0B2}" type="presParOf" srcId="{7A60010A-E531-4609-8516-694089392E82}" destId="{492B1757-8596-4108-8F06-4524DF623655}" srcOrd="5" destOrd="0" presId="urn:microsoft.com/office/officeart/2005/8/layout/vList2"/>
    <dgm:cxn modelId="{0155050D-0B21-42E6-A0CA-BFB0832F011E}" type="presParOf" srcId="{7A60010A-E531-4609-8516-694089392E82}" destId="{FF6DD456-917F-4134-882E-85B10641B2D9}" srcOrd="6" destOrd="0" presId="urn:microsoft.com/office/officeart/2005/8/layout/vList2"/>
    <dgm:cxn modelId="{C1B8CE7F-C26D-4A8E-9195-99E5F4A90D16}" type="presParOf" srcId="{7A60010A-E531-4609-8516-694089392E82}" destId="{409921A0-22B8-4CD5-BFE2-6D7B5BC4D989}" srcOrd="7" destOrd="0" presId="urn:microsoft.com/office/officeart/2005/8/layout/vList2"/>
    <dgm:cxn modelId="{62A41BAD-487A-4F15-A271-71795D0750D4}" type="presParOf" srcId="{7A60010A-E531-4609-8516-694089392E82}" destId="{E1FFACB6-EB34-4CA2-9800-1EAD4320A24E}" srcOrd="8" destOrd="0" presId="urn:microsoft.com/office/officeart/2005/8/layout/vList2"/>
    <dgm:cxn modelId="{92B263CC-21D4-4312-8F21-47F8F48056B9}" type="presParOf" srcId="{7A60010A-E531-4609-8516-694089392E82}" destId="{A4524EC5-808A-4583-928D-34D801E5EFFB}" srcOrd="9" destOrd="0" presId="urn:microsoft.com/office/officeart/2005/8/layout/vList2"/>
    <dgm:cxn modelId="{863D50A3-82EC-4FFC-B3DB-682E647414DB}" type="presParOf" srcId="{7A60010A-E531-4609-8516-694089392E82}" destId="{EA500E47-6E6E-413C-8CAC-24861647E119}" srcOrd="10" destOrd="0" presId="urn:microsoft.com/office/officeart/2005/8/layout/vList2"/>
    <dgm:cxn modelId="{10CD290D-1177-46DA-BFDC-3272EA315B76}" type="presParOf" srcId="{7A60010A-E531-4609-8516-694089392E82}" destId="{89BE9356-DA20-4ECF-8B1C-2F51EC757BF2}" srcOrd="11" destOrd="0" presId="urn:microsoft.com/office/officeart/2005/8/layout/vList2"/>
    <dgm:cxn modelId="{92AD887B-2A77-42E4-BAEA-0D2BD7FDE4E8}" type="presParOf" srcId="{7A60010A-E531-4609-8516-694089392E82}" destId="{F0F196BE-23A0-4C48-90F5-6DEDC1822BB9}" srcOrd="12" destOrd="0" presId="urn:microsoft.com/office/officeart/2005/8/layout/vList2"/>
    <dgm:cxn modelId="{439820CD-F2A4-4C29-879B-C7476784EBA9}" type="presParOf" srcId="{7A60010A-E531-4609-8516-694089392E82}" destId="{97012684-4797-4BA8-8332-9B3EE6DFED17}" srcOrd="13" destOrd="0" presId="urn:microsoft.com/office/officeart/2005/8/layout/vList2"/>
    <dgm:cxn modelId="{0845CD7A-577B-406D-ACFD-23A9601F7C74}" type="presParOf" srcId="{7A60010A-E531-4609-8516-694089392E82}" destId="{F9085B52-3313-4F21-AD6D-27DB20470BF3}" srcOrd="14" destOrd="0" presId="urn:microsoft.com/office/officeart/2005/8/layout/vList2"/>
    <dgm:cxn modelId="{DE7DFDDD-85E4-4FB8-A825-3C16EA067582}" type="presParOf" srcId="{7A60010A-E531-4609-8516-694089392E82}" destId="{36A23E0C-6F99-4DF0-A447-59FC0397B70A}" srcOrd="15" destOrd="0" presId="urn:microsoft.com/office/officeart/2005/8/layout/vList2"/>
    <dgm:cxn modelId="{B7DD403C-0C8F-4FEB-ACE6-6891F66F7B63}" type="presParOf" srcId="{7A60010A-E531-4609-8516-694089392E82}" destId="{4BD42087-E0F0-47C1-80EE-90036D65E3BB}" srcOrd="1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912575-66C6-482E-8642-0D07001718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L"/>
        </a:p>
      </dgm:t>
    </dgm:pt>
    <dgm:pt modelId="{0FC98209-D37F-4930-9105-AFBE5F3ADB98}">
      <dgm:prSet/>
      <dgm:spPr/>
      <dgm:t>
        <a:bodyPr/>
        <a:lstStyle/>
        <a:p>
          <a:pPr rtl="0"/>
          <a:r>
            <a:rPr lang="es-ES" b="1" u="sng" smtClean="0"/>
            <a:t>ID: QS7</a:t>
          </a:r>
          <a:endParaRPr lang="es-CL"/>
        </a:p>
      </dgm:t>
    </dgm:pt>
    <dgm:pt modelId="{488BF60B-9B6A-42C4-8C77-FB3C6BA0BF5D}" type="parTrans" cxnId="{EA6F9124-4279-4328-82CB-81661FF8A147}">
      <dgm:prSet/>
      <dgm:spPr/>
      <dgm:t>
        <a:bodyPr/>
        <a:lstStyle/>
        <a:p>
          <a:endParaRPr lang="es-CL"/>
        </a:p>
      </dgm:t>
    </dgm:pt>
    <dgm:pt modelId="{5EF0028F-3F0B-4EC4-A1BC-40E78C976139}" type="sibTrans" cxnId="{EA6F9124-4279-4328-82CB-81661FF8A147}">
      <dgm:prSet/>
      <dgm:spPr/>
      <dgm:t>
        <a:bodyPr/>
        <a:lstStyle/>
        <a:p>
          <a:endParaRPr lang="es-CL"/>
        </a:p>
      </dgm:t>
    </dgm:pt>
    <dgm:pt modelId="{FB339BF9-2F29-47A4-A8D6-ECAF6A778274}">
      <dgm:prSet/>
      <dgm:spPr/>
      <dgm:t>
        <a:bodyPr/>
        <a:lstStyle/>
        <a:p>
          <a:pPr rtl="0"/>
          <a:r>
            <a:rPr lang="es-ES" b="1" smtClean="0"/>
            <a:t>Nombre: </a:t>
          </a:r>
          <a:r>
            <a:rPr lang="es-ES" smtClean="0"/>
            <a:t>Usabilidad- Protección contra errores de usuario: Datos deben ser validos </a:t>
          </a:r>
          <a:endParaRPr lang="es-CL"/>
        </a:p>
      </dgm:t>
    </dgm:pt>
    <dgm:pt modelId="{3DBD46C3-8AE9-4A1E-9D92-37F11E4855F3}" type="parTrans" cxnId="{DCEB8D2A-5F7F-41D1-AA83-B41790E4E590}">
      <dgm:prSet/>
      <dgm:spPr/>
      <dgm:t>
        <a:bodyPr/>
        <a:lstStyle/>
        <a:p>
          <a:endParaRPr lang="es-CL"/>
        </a:p>
      </dgm:t>
    </dgm:pt>
    <dgm:pt modelId="{49C3199C-6507-4521-9468-FB23CC90819B}" type="sibTrans" cxnId="{DCEB8D2A-5F7F-41D1-AA83-B41790E4E590}">
      <dgm:prSet/>
      <dgm:spPr/>
      <dgm:t>
        <a:bodyPr/>
        <a:lstStyle/>
        <a:p>
          <a:endParaRPr lang="es-CL"/>
        </a:p>
      </dgm:t>
    </dgm:pt>
    <dgm:pt modelId="{6BDD4005-A10F-40D7-8C9B-EA4616CEBCB1}">
      <dgm:prSet/>
      <dgm:spPr/>
      <dgm:t>
        <a:bodyPr/>
        <a:lstStyle/>
        <a:p>
          <a:pPr rtl="0"/>
          <a:r>
            <a:rPr lang="es-ES" b="1" smtClean="0"/>
            <a:t>Sinopsis</a:t>
          </a:r>
          <a:r>
            <a:rPr lang="es-ES" smtClean="0"/>
            <a:t>: Los datos ingresados por el usuario deben estar acorde con el campo requerido</a:t>
          </a:r>
          <a:endParaRPr lang="es-CL"/>
        </a:p>
      </dgm:t>
    </dgm:pt>
    <dgm:pt modelId="{040CA784-9C92-4C50-BA4F-06A9E875A47C}" type="parTrans" cxnId="{28B210A3-00BA-43A6-8A55-7562F844C187}">
      <dgm:prSet/>
      <dgm:spPr/>
      <dgm:t>
        <a:bodyPr/>
        <a:lstStyle/>
        <a:p>
          <a:endParaRPr lang="es-CL"/>
        </a:p>
      </dgm:t>
    </dgm:pt>
    <dgm:pt modelId="{1F65A6E7-B092-41F5-BEEB-F0725DD302DE}" type="sibTrans" cxnId="{28B210A3-00BA-43A6-8A55-7562F844C187}">
      <dgm:prSet/>
      <dgm:spPr/>
      <dgm:t>
        <a:bodyPr/>
        <a:lstStyle/>
        <a:p>
          <a:endParaRPr lang="es-CL"/>
        </a:p>
      </dgm:t>
    </dgm:pt>
    <dgm:pt modelId="{E8C3C830-7CAB-4882-908D-BDEE936008F4}">
      <dgm:prSet/>
      <dgm:spPr/>
      <dgm:t>
        <a:bodyPr/>
        <a:lstStyle/>
        <a:p>
          <a:pPr rtl="0"/>
          <a:r>
            <a:rPr lang="es-ES" b="1" smtClean="0"/>
            <a:t>Entorno</a:t>
          </a:r>
          <a:r>
            <a:rPr lang="es-ES" smtClean="0"/>
            <a:t>: Formularios del sistema </a:t>
          </a:r>
          <a:endParaRPr lang="es-CL"/>
        </a:p>
      </dgm:t>
    </dgm:pt>
    <dgm:pt modelId="{7724B112-0178-4CD9-8900-375F05ED06B2}" type="parTrans" cxnId="{804EA6A2-FCF0-4261-B768-BA4DB9F188EC}">
      <dgm:prSet/>
      <dgm:spPr/>
      <dgm:t>
        <a:bodyPr/>
        <a:lstStyle/>
        <a:p>
          <a:endParaRPr lang="es-CL"/>
        </a:p>
      </dgm:t>
    </dgm:pt>
    <dgm:pt modelId="{FA19283E-5FCB-41E8-A8E6-CFD09ECDB394}" type="sibTrans" cxnId="{804EA6A2-FCF0-4261-B768-BA4DB9F188EC}">
      <dgm:prSet/>
      <dgm:spPr/>
      <dgm:t>
        <a:bodyPr/>
        <a:lstStyle/>
        <a:p>
          <a:endParaRPr lang="es-CL"/>
        </a:p>
      </dgm:t>
    </dgm:pt>
    <dgm:pt modelId="{657CAE20-338C-4BBE-B8F7-B97F85D6A59E}">
      <dgm:prSet/>
      <dgm:spPr/>
      <dgm:t>
        <a:bodyPr/>
        <a:lstStyle/>
        <a:p>
          <a:pPr rtl="0"/>
          <a:r>
            <a:rPr lang="es-ES" b="1" smtClean="0"/>
            <a:t>Cambio en el entorno</a:t>
          </a:r>
          <a:r>
            <a:rPr lang="es-ES" smtClean="0"/>
            <a:t>: Falla en ingreso de datos por parte del usuario</a:t>
          </a:r>
          <a:endParaRPr lang="es-CL"/>
        </a:p>
      </dgm:t>
    </dgm:pt>
    <dgm:pt modelId="{452DD768-11BB-4EFE-895D-1CF916C11F33}" type="parTrans" cxnId="{E1D3284C-3317-4A75-B1DD-477FDE1A54F7}">
      <dgm:prSet/>
      <dgm:spPr/>
      <dgm:t>
        <a:bodyPr/>
        <a:lstStyle/>
        <a:p>
          <a:endParaRPr lang="es-CL"/>
        </a:p>
      </dgm:t>
    </dgm:pt>
    <dgm:pt modelId="{4FD7786D-DD1B-46CD-9122-509535A2254F}" type="sibTrans" cxnId="{E1D3284C-3317-4A75-B1DD-477FDE1A54F7}">
      <dgm:prSet/>
      <dgm:spPr/>
      <dgm:t>
        <a:bodyPr/>
        <a:lstStyle/>
        <a:p>
          <a:endParaRPr lang="es-CL"/>
        </a:p>
      </dgm:t>
    </dgm:pt>
    <dgm:pt modelId="{90FEEF32-2778-43FB-85AD-3ED0B409DBDF}">
      <dgm:prSet/>
      <dgm:spPr/>
      <dgm:t>
        <a:bodyPr/>
        <a:lstStyle/>
        <a:p>
          <a:pPr rtl="0"/>
          <a:r>
            <a:rPr lang="es-ES" b="1" smtClean="0"/>
            <a:t>Comportamiento esperado</a:t>
          </a:r>
          <a:r>
            <a:rPr lang="es-ES" smtClean="0"/>
            <a:t>: El sistema debe alertar al usuario en caso de que el dato ingresado sea inválido</a:t>
          </a:r>
          <a:endParaRPr lang="es-CL"/>
        </a:p>
      </dgm:t>
    </dgm:pt>
    <dgm:pt modelId="{13AA1C0E-7F9C-42C0-A2A6-19F72456BE18}" type="parTrans" cxnId="{6433BBA2-AB17-4B69-9B3D-BD4D49E7E000}">
      <dgm:prSet/>
      <dgm:spPr/>
      <dgm:t>
        <a:bodyPr/>
        <a:lstStyle/>
        <a:p>
          <a:endParaRPr lang="es-CL"/>
        </a:p>
      </dgm:t>
    </dgm:pt>
    <dgm:pt modelId="{D34A778F-4CE4-48CA-B69C-65356B74CFBC}" type="sibTrans" cxnId="{6433BBA2-AB17-4B69-9B3D-BD4D49E7E000}">
      <dgm:prSet/>
      <dgm:spPr/>
      <dgm:t>
        <a:bodyPr/>
        <a:lstStyle/>
        <a:p>
          <a:endParaRPr lang="es-CL"/>
        </a:p>
      </dgm:t>
    </dgm:pt>
    <dgm:pt modelId="{E51872EE-8113-4B6F-9EA3-252FA9BE8277}">
      <dgm:prSet/>
      <dgm:spPr/>
      <dgm:t>
        <a:bodyPr/>
        <a:lstStyle/>
        <a:p>
          <a:pPr rtl="0"/>
          <a:r>
            <a:rPr lang="es-ES" b="1" smtClean="0"/>
            <a:t>Medida</a:t>
          </a:r>
          <a:r>
            <a:rPr lang="es-ES" smtClean="0"/>
            <a:t>: ingresar datos inválidos para comprobar si el sistema muestra un mensaje de error y no guarda los datos en la BD</a:t>
          </a:r>
          <a:endParaRPr lang="es-CL"/>
        </a:p>
      </dgm:t>
    </dgm:pt>
    <dgm:pt modelId="{2DBA66BA-BBEF-426A-82B8-E944B2E8028E}" type="parTrans" cxnId="{8B3F6E94-7D01-4481-AFC6-4EA36968C2A4}">
      <dgm:prSet/>
      <dgm:spPr/>
      <dgm:t>
        <a:bodyPr/>
        <a:lstStyle/>
        <a:p>
          <a:endParaRPr lang="es-CL"/>
        </a:p>
      </dgm:t>
    </dgm:pt>
    <dgm:pt modelId="{68201061-60F5-47DD-9AAD-97BAB9B70A7A}" type="sibTrans" cxnId="{8B3F6E94-7D01-4481-AFC6-4EA36968C2A4}">
      <dgm:prSet/>
      <dgm:spPr/>
      <dgm:t>
        <a:bodyPr/>
        <a:lstStyle/>
        <a:p>
          <a:endParaRPr lang="es-CL"/>
        </a:p>
      </dgm:t>
    </dgm:pt>
    <dgm:pt modelId="{0E9A629E-F47E-46CD-ADEE-31D659A7034B}">
      <dgm:prSet/>
      <dgm:spPr/>
      <dgm:t>
        <a:bodyPr/>
        <a:lstStyle/>
        <a:p>
          <a:pPr rtl="0"/>
          <a:r>
            <a:rPr lang="es-ES" b="1" smtClean="0"/>
            <a:t>Prioridad Arquitectónica</a:t>
          </a:r>
          <a:r>
            <a:rPr lang="es-ES" smtClean="0"/>
            <a:t>: Alta</a:t>
          </a:r>
          <a:endParaRPr lang="es-CL"/>
        </a:p>
      </dgm:t>
    </dgm:pt>
    <dgm:pt modelId="{F6B88B22-BAB4-41FA-A927-9DC535A8B4BA}" type="parTrans" cxnId="{44A6FB00-4001-4679-84FB-1CFFF0E6F5E6}">
      <dgm:prSet/>
      <dgm:spPr/>
      <dgm:t>
        <a:bodyPr/>
        <a:lstStyle/>
        <a:p>
          <a:endParaRPr lang="es-CL"/>
        </a:p>
      </dgm:t>
    </dgm:pt>
    <dgm:pt modelId="{BAD305DF-7AB6-4C09-A481-D2E7416F3B6C}" type="sibTrans" cxnId="{44A6FB00-4001-4679-84FB-1CFFF0E6F5E6}">
      <dgm:prSet/>
      <dgm:spPr/>
      <dgm:t>
        <a:bodyPr/>
        <a:lstStyle/>
        <a:p>
          <a:endParaRPr lang="es-CL"/>
        </a:p>
      </dgm:t>
    </dgm:pt>
    <dgm:pt modelId="{E6531B8C-8F71-4734-8E51-F152C17C2D81}">
      <dgm:prSet/>
      <dgm:spPr/>
      <dgm:t>
        <a:bodyPr/>
        <a:lstStyle/>
        <a:p>
          <a:pPr rtl="0"/>
          <a:r>
            <a:rPr lang="es-ES" b="1" smtClean="0"/>
            <a:t>Aplicación</a:t>
          </a:r>
          <a:r>
            <a:rPr lang="es-ES" smtClean="0"/>
            <a:t>: Global</a:t>
          </a:r>
          <a:endParaRPr lang="es-CL"/>
        </a:p>
      </dgm:t>
    </dgm:pt>
    <dgm:pt modelId="{5D442204-8766-4098-9B8B-DB11A01883DF}" type="parTrans" cxnId="{8DF69CB7-2669-41D9-A979-2C768750EBB8}">
      <dgm:prSet/>
      <dgm:spPr/>
      <dgm:t>
        <a:bodyPr/>
        <a:lstStyle/>
        <a:p>
          <a:endParaRPr lang="es-CL"/>
        </a:p>
      </dgm:t>
    </dgm:pt>
    <dgm:pt modelId="{4B164D9A-B879-4464-838E-087E1A4E3AD8}" type="sibTrans" cxnId="{8DF69CB7-2669-41D9-A979-2C768750EBB8}">
      <dgm:prSet/>
      <dgm:spPr/>
      <dgm:t>
        <a:bodyPr/>
        <a:lstStyle/>
        <a:p>
          <a:endParaRPr lang="es-CL"/>
        </a:p>
      </dgm:t>
    </dgm:pt>
    <dgm:pt modelId="{612F1241-D89E-44BD-BA57-F8EF0F3BCF9A}" type="pres">
      <dgm:prSet presAssocID="{81912575-66C6-482E-8642-0D0700171812}" presName="linear" presStyleCnt="0">
        <dgm:presLayoutVars>
          <dgm:animLvl val="lvl"/>
          <dgm:resizeHandles val="exact"/>
        </dgm:presLayoutVars>
      </dgm:prSet>
      <dgm:spPr/>
    </dgm:pt>
    <dgm:pt modelId="{415AABF1-F2BC-41A2-8A8D-13B2CBBF29B9}" type="pres">
      <dgm:prSet presAssocID="{0FC98209-D37F-4930-9105-AFBE5F3ADB98}" presName="parentText" presStyleLbl="node1" presStyleIdx="0" presStyleCnt="9">
        <dgm:presLayoutVars>
          <dgm:chMax val="0"/>
          <dgm:bulletEnabled val="1"/>
        </dgm:presLayoutVars>
      </dgm:prSet>
      <dgm:spPr/>
    </dgm:pt>
    <dgm:pt modelId="{B36F5835-45F4-4EB7-8A51-244F4ABDB15B}" type="pres">
      <dgm:prSet presAssocID="{5EF0028F-3F0B-4EC4-A1BC-40E78C976139}" presName="spacer" presStyleCnt="0"/>
      <dgm:spPr/>
    </dgm:pt>
    <dgm:pt modelId="{2566660C-7688-4EA7-B338-EBA4A139D2BF}" type="pres">
      <dgm:prSet presAssocID="{FB339BF9-2F29-47A4-A8D6-ECAF6A778274}" presName="parentText" presStyleLbl="node1" presStyleIdx="1" presStyleCnt="9">
        <dgm:presLayoutVars>
          <dgm:chMax val="0"/>
          <dgm:bulletEnabled val="1"/>
        </dgm:presLayoutVars>
      </dgm:prSet>
      <dgm:spPr/>
    </dgm:pt>
    <dgm:pt modelId="{A815369B-8C30-47DF-89F7-2295F70ABD91}" type="pres">
      <dgm:prSet presAssocID="{49C3199C-6507-4521-9468-FB23CC90819B}" presName="spacer" presStyleCnt="0"/>
      <dgm:spPr/>
    </dgm:pt>
    <dgm:pt modelId="{4B4825A7-5011-4486-A8E0-B0E0099F9BAC}" type="pres">
      <dgm:prSet presAssocID="{6BDD4005-A10F-40D7-8C9B-EA4616CEBCB1}" presName="parentText" presStyleLbl="node1" presStyleIdx="2" presStyleCnt="9">
        <dgm:presLayoutVars>
          <dgm:chMax val="0"/>
          <dgm:bulletEnabled val="1"/>
        </dgm:presLayoutVars>
      </dgm:prSet>
      <dgm:spPr/>
    </dgm:pt>
    <dgm:pt modelId="{331600D8-81FC-4D6A-B2F1-637F7F5FA253}" type="pres">
      <dgm:prSet presAssocID="{1F65A6E7-B092-41F5-BEEB-F0725DD302DE}" presName="spacer" presStyleCnt="0"/>
      <dgm:spPr/>
    </dgm:pt>
    <dgm:pt modelId="{6A1176EE-8182-458C-AAFE-F7A1CAE6D94C}" type="pres">
      <dgm:prSet presAssocID="{E8C3C830-7CAB-4882-908D-BDEE936008F4}" presName="parentText" presStyleLbl="node1" presStyleIdx="3" presStyleCnt="9">
        <dgm:presLayoutVars>
          <dgm:chMax val="0"/>
          <dgm:bulletEnabled val="1"/>
        </dgm:presLayoutVars>
      </dgm:prSet>
      <dgm:spPr/>
    </dgm:pt>
    <dgm:pt modelId="{27442656-BB5C-4A14-B98D-DD0F71E470CD}" type="pres">
      <dgm:prSet presAssocID="{FA19283E-5FCB-41E8-A8E6-CFD09ECDB394}" presName="spacer" presStyleCnt="0"/>
      <dgm:spPr/>
    </dgm:pt>
    <dgm:pt modelId="{086181BE-2229-4EF5-AFCE-B9B01930091C}" type="pres">
      <dgm:prSet presAssocID="{657CAE20-338C-4BBE-B8F7-B97F85D6A59E}" presName="parentText" presStyleLbl="node1" presStyleIdx="4" presStyleCnt="9">
        <dgm:presLayoutVars>
          <dgm:chMax val="0"/>
          <dgm:bulletEnabled val="1"/>
        </dgm:presLayoutVars>
      </dgm:prSet>
      <dgm:spPr/>
    </dgm:pt>
    <dgm:pt modelId="{30C68FD3-CB86-4ABB-B1C9-04C5D0D3E081}" type="pres">
      <dgm:prSet presAssocID="{4FD7786D-DD1B-46CD-9122-509535A2254F}" presName="spacer" presStyleCnt="0"/>
      <dgm:spPr/>
    </dgm:pt>
    <dgm:pt modelId="{CA058D4D-85E6-403B-ADCD-D81362BD0073}" type="pres">
      <dgm:prSet presAssocID="{90FEEF32-2778-43FB-85AD-3ED0B409DBDF}" presName="parentText" presStyleLbl="node1" presStyleIdx="5" presStyleCnt="9">
        <dgm:presLayoutVars>
          <dgm:chMax val="0"/>
          <dgm:bulletEnabled val="1"/>
        </dgm:presLayoutVars>
      </dgm:prSet>
      <dgm:spPr/>
    </dgm:pt>
    <dgm:pt modelId="{10BD7715-1821-4897-9192-B83BADE825EE}" type="pres">
      <dgm:prSet presAssocID="{D34A778F-4CE4-48CA-B69C-65356B74CFBC}" presName="spacer" presStyleCnt="0"/>
      <dgm:spPr/>
    </dgm:pt>
    <dgm:pt modelId="{33A6AB68-FB97-4550-A26B-BEE7E9EA29C4}" type="pres">
      <dgm:prSet presAssocID="{E51872EE-8113-4B6F-9EA3-252FA9BE8277}" presName="parentText" presStyleLbl="node1" presStyleIdx="6" presStyleCnt="9">
        <dgm:presLayoutVars>
          <dgm:chMax val="0"/>
          <dgm:bulletEnabled val="1"/>
        </dgm:presLayoutVars>
      </dgm:prSet>
      <dgm:spPr/>
    </dgm:pt>
    <dgm:pt modelId="{5D840D2A-2FED-4837-9CAC-C77BCEF82F38}" type="pres">
      <dgm:prSet presAssocID="{68201061-60F5-47DD-9AAD-97BAB9B70A7A}" presName="spacer" presStyleCnt="0"/>
      <dgm:spPr/>
    </dgm:pt>
    <dgm:pt modelId="{4A45E846-5E6E-426D-A284-190E2BAD7D1B}" type="pres">
      <dgm:prSet presAssocID="{0E9A629E-F47E-46CD-ADEE-31D659A7034B}" presName="parentText" presStyleLbl="node1" presStyleIdx="7" presStyleCnt="9">
        <dgm:presLayoutVars>
          <dgm:chMax val="0"/>
          <dgm:bulletEnabled val="1"/>
        </dgm:presLayoutVars>
      </dgm:prSet>
      <dgm:spPr/>
    </dgm:pt>
    <dgm:pt modelId="{E80F7530-E815-4865-93C8-650736366C8F}" type="pres">
      <dgm:prSet presAssocID="{BAD305DF-7AB6-4C09-A481-D2E7416F3B6C}" presName="spacer" presStyleCnt="0"/>
      <dgm:spPr/>
    </dgm:pt>
    <dgm:pt modelId="{6CBCE0E2-13B0-45A8-B7C2-C56F57FD9F3B}" type="pres">
      <dgm:prSet presAssocID="{E6531B8C-8F71-4734-8E51-F152C17C2D81}" presName="parentText" presStyleLbl="node1" presStyleIdx="8" presStyleCnt="9">
        <dgm:presLayoutVars>
          <dgm:chMax val="0"/>
          <dgm:bulletEnabled val="1"/>
        </dgm:presLayoutVars>
      </dgm:prSet>
      <dgm:spPr/>
    </dgm:pt>
  </dgm:ptLst>
  <dgm:cxnLst>
    <dgm:cxn modelId="{44A6FB00-4001-4679-84FB-1CFFF0E6F5E6}" srcId="{81912575-66C6-482E-8642-0D0700171812}" destId="{0E9A629E-F47E-46CD-ADEE-31D659A7034B}" srcOrd="7" destOrd="0" parTransId="{F6B88B22-BAB4-41FA-A927-9DC535A8B4BA}" sibTransId="{BAD305DF-7AB6-4C09-A481-D2E7416F3B6C}"/>
    <dgm:cxn modelId="{443A1FFB-252B-420B-87E5-17318CBA7717}" type="presOf" srcId="{6BDD4005-A10F-40D7-8C9B-EA4616CEBCB1}" destId="{4B4825A7-5011-4486-A8E0-B0E0099F9BAC}" srcOrd="0" destOrd="0" presId="urn:microsoft.com/office/officeart/2005/8/layout/vList2"/>
    <dgm:cxn modelId="{28B210A3-00BA-43A6-8A55-7562F844C187}" srcId="{81912575-66C6-482E-8642-0D0700171812}" destId="{6BDD4005-A10F-40D7-8C9B-EA4616CEBCB1}" srcOrd="2" destOrd="0" parTransId="{040CA784-9C92-4C50-BA4F-06A9E875A47C}" sibTransId="{1F65A6E7-B092-41F5-BEEB-F0725DD302DE}"/>
    <dgm:cxn modelId="{6433BBA2-AB17-4B69-9B3D-BD4D49E7E000}" srcId="{81912575-66C6-482E-8642-0D0700171812}" destId="{90FEEF32-2778-43FB-85AD-3ED0B409DBDF}" srcOrd="5" destOrd="0" parTransId="{13AA1C0E-7F9C-42C0-A2A6-19F72456BE18}" sibTransId="{D34A778F-4CE4-48CA-B69C-65356B74CFBC}"/>
    <dgm:cxn modelId="{2415E1EB-35DF-4FA0-843A-5D7FE4FF1597}" type="presOf" srcId="{E8C3C830-7CAB-4882-908D-BDEE936008F4}" destId="{6A1176EE-8182-458C-AAFE-F7A1CAE6D94C}" srcOrd="0" destOrd="0" presId="urn:microsoft.com/office/officeart/2005/8/layout/vList2"/>
    <dgm:cxn modelId="{8B3F6E94-7D01-4481-AFC6-4EA36968C2A4}" srcId="{81912575-66C6-482E-8642-0D0700171812}" destId="{E51872EE-8113-4B6F-9EA3-252FA9BE8277}" srcOrd="6" destOrd="0" parTransId="{2DBA66BA-BBEF-426A-82B8-E944B2E8028E}" sibTransId="{68201061-60F5-47DD-9AAD-97BAB9B70A7A}"/>
    <dgm:cxn modelId="{DCEB8D2A-5F7F-41D1-AA83-B41790E4E590}" srcId="{81912575-66C6-482E-8642-0D0700171812}" destId="{FB339BF9-2F29-47A4-A8D6-ECAF6A778274}" srcOrd="1" destOrd="0" parTransId="{3DBD46C3-8AE9-4A1E-9D92-37F11E4855F3}" sibTransId="{49C3199C-6507-4521-9468-FB23CC90819B}"/>
    <dgm:cxn modelId="{6A3755A8-FEA1-49E2-B79D-8387DA4F6E03}" type="presOf" srcId="{E51872EE-8113-4B6F-9EA3-252FA9BE8277}" destId="{33A6AB68-FB97-4550-A26B-BEE7E9EA29C4}" srcOrd="0" destOrd="0" presId="urn:microsoft.com/office/officeart/2005/8/layout/vList2"/>
    <dgm:cxn modelId="{804EA6A2-FCF0-4261-B768-BA4DB9F188EC}" srcId="{81912575-66C6-482E-8642-0D0700171812}" destId="{E8C3C830-7CAB-4882-908D-BDEE936008F4}" srcOrd="3" destOrd="0" parTransId="{7724B112-0178-4CD9-8900-375F05ED06B2}" sibTransId="{FA19283E-5FCB-41E8-A8E6-CFD09ECDB394}"/>
    <dgm:cxn modelId="{E0D7FAF9-8E64-405A-BB0E-D7E8DC1EA238}" type="presOf" srcId="{657CAE20-338C-4BBE-B8F7-B97F85D6A59E}" destId="{086181BE-2229-4EF5-AFCE-B9B01930091C}" srcOrd="0" destOrd="0" presId="urn:microsoft.com/office/officeart/2005/8/layout/vList2"/>
    <dgm:cxn modelId="{DE1704AC-09C6-40C0-ADFB-2D7793C51816}" type="presOf" srcId="{0FC98209-D37F-4930-9105-AFBE5F3ADB98}" destId="{415AABF1-F2BC-41A2-8A8D-13B2CBBF29B9}" srcOrd="0" destOrd="0" presId="urn:microsoft.com/office/officeart/2005/8/layout/vList2"/>
    <dgm:cxn modelId="{8DF69CB7-2669-41D9-A979-2C768750EBB8}" srcId="{81912575-66C6-482E-8642-0D0700171812}" destId="{E6531B8C-8F71-4734-8E51-F152C17C2D81}" srcOrd="8" destOrd="0" parTransId="{5D442204-8766-4098-9B8B-DB11A01883DF}" sibTransId="{4B164D9A-B879-4464-838E-087E1A4E3AD8}"/>
    <dgm:cxn modelId="{E1D3284C-3317-4A75-B1DD-477FDE1A54F7}" srcId="{81912575-66C6-482E-8642-0D0700171812}" destId="{657CAE20-338C-4BBE-B8F7-B97F85D6A59E}" srcOrd="4" destOrd="0" parTransId="{452DD768-11BB-4EFE-895D-1CF916C11F33}" sibTransId="{4FD7786D-DD1B-46CD-9122-509535A2254F}"/>
    <dgm:cxn modelId="{4DAEEED7-ED8B-4DC0-ABDE-BE41F386386B}" type="presOf" srcId="{FB339BF9-2F29-47A4-A8D6-ECAF6A778274}" destId="{2566660C-7688-4EA7-B338-EBA4A139D2BF}" srcOrd="0" destOrd="0" presId="urn:microsoft.com/office/officeart/2005/8/layout/vList2"/>
    <dgm:cxn modelId="{8505E015-0084-48FB-B798-8254E95C1069}" type="presOf" srcId="{90FEEF32-2778-43FB-85AD-3ED0B409DBDF}" destId="{CA058D4D-85E6-403B-ADCD-D81362BD0073}" srcOrd="0" destOrd="0" presId="urn:microsoft.com/office/officeart/2005/8/layout/vList2"/>
    <dgm:cxn modelId="{554B86FD-154C-4D7A-9C86-803CE2900644}" type="presOf" srcId="{81912575-66C6-482E-8642-0D0700171812}" destId="{612F1241-D89E-44BD-BA57-F8EF0F3BCF9A}" srcOrd="0" destOrd="0" presId="urn:microsoft.com/office/officeart/2005/8/layout/vList2"/>
    <dgm:cxn modelId="{EA6F9124-4279-4328-82CB-81661FF8A147}" srcId="{81912575-66C6-482E-8642-0D0700171812}" destId="{0FC98209-D37F-4930-9105-AFBE5F3ADB98}" srcOrd="0" destOrd="0" parTransId="{488BF60B-9B6A-42C4-8C77-FB3C6BA0BF5D}" sibTransId="{5EF0028F-3F0B-4EC4-A1BC-40E78C976139}"/>
    <dgm:cxn modelId="{58F8ED09-11C7-44CB-B90F-A9B9B597576D}" type="presOf" srcId="{0E9A629E-F47E-46CD-ADEE-31D659A7034B}" destId="{4A45E846-5E6E-426D-A284-190E2BAD7D1B}" srcOrd="0" destOrd="0" presId="urn:microsoft.com/office/officeart/2005/8/layout/vList2"/>
    <dgm:cxn modelId="{2213D20D-168D-40B8-9048-C2DFB9063794}" type="presOf" srcId="{E6531B8C-8F71-4734-8E51-F152C17C2D81}" destId="{6CBCE0E2-13B0-45A8-B7C2-C56F57FD9F3B}" srcOrd="0" destOrd="0" presId="urn:microsoft.com/office/officeart/2005/8/layout/vList2"/>
    <dgm:cxn modelId="{04534A3D-BE3D-49C7-BE24-EADF8FB06835}" type="presParOf" srcId="{612F1241-D89E-44BD-BA57-F8EF0F3BCF9A}" destId="{415AABF1-F2BC-41A2-8A8D-13B2CBBF29B9}" srcOrd="0" destOrd="0" presId="urn:microsoft.com/office/officeart/2005/8/layout/vList2"/>
    <dgm:cxn modelId="{FA756AF2-5D24-4E60-B945-4332413E58ED}" type="presParOf" srcId="{612F1241-D89E-44BD-BA57-F8EF0F3BCF9A}" destId="{B36F5835-45F4-4EB7-8A51-244F4ABDB15B}" srcOrd="1" destOrd="0" presId="urn:microsoft.com/office/officeart/2005/8/layout/vList2"/>
    <dgm:cxn modelId="{91464C08-110A-45FC-BBBB-F909D92771FE}" type="presParOf" srcId="{612F1241-D89E-44BD-BA57-F8EF0F3BCF9A}" destId="{2566660C-7688-4EA7-B338-EBA4A139D2BF}" srcOrd="2" destOrd="0" presId="urn:microsoft.com/office/officeart/2005/8/layout/vList2"/>
    <dgm:cxn modelId="{8571A7F8-157A-4C83-8474-20CF6A96A8D0}" type="presParOf" srcId="{612F1241-D89E-44BD-BA57-F8EF0F3BCF9A}" destId="{A815369B-8C30-47DF-89F7-2295F70ABD91}" srcOrd="3" destOrd="0" presId="urn:microsoft.com/office/officeart/2005/8/layout/vList2"/>
    <dgm:cxn modelId="{5F1068B9-B143-4E76-B57C-5407711CCB01}" type="presParOf" srcId="{612F1241-D89E-44BD-BA57-F8EF0F3BCF9A}" destId="{4B4825A7-5011-4486-A8E0-B0E0099F9BAC}" srcOrd="4" destOrd="0" presId="urn:microsoft.com/office/officeart/2005/8/layout/vList2"/>
    <dgm:cxn modelId="{E0EACC8E-7662-4813-8C42-54568EC3A2EB}" type="presParOf" srcId="{612F1241-D89E-44BD-BA57-F8EF0F3BCF9A}" destId="{331600D8-81FC-4D6A-B2F1-637F7F5FA253}" srcOrd="5" destOrd="0" presId="urn:microsoft.com/office/officeart/2005/8/layout/vList2"/>
    <dgm:cxn modelId="{3DE2B6EA-5F74-4736-93D2-047E9F75A4D6}" type="presParOf" srcId="{612F1241-D89E-44BD-BA57-F8EF0F3BCF9A}" destId="{6A1176EE-8182-458C-AAFE-F7A1CAE6D94C}" srcOrd="6" destOrd="0" presId="urn:microsoft.com/office/officeart/2005/8/layout/vList2"/>
    <dgm:cxn modelId="{659A62DB-FD40-465E-A748-8B4965809592}" type="presParOf" srcId="{612F1241-D89E-44BD-BA57-F8EF0F3BCF9A}" destId="{27442656-BB5C-4A14-B98D-DD0F71E470CD}" srcOrd="7" destOrd="0" presId="urn:microsoft.com/office/officeart/2005/8/layout/vList2"/>
    <dgm:cxn modelId="{2C136B74-6443-48C6-8C33-1E96BA63391E}" type="presParOf" srcId="{612F1241-D89E-44BD-BA57-F8EF0F3BCF9A}" destId="{086181BE-2229-4EF5-AFCE-B9B01930091C}" srcOrd="8" destOrd="0" presId="urn:microsoft.com/office/officeart/2005/8/layout/vList2"/>
    <dgm:cxn modelId="{9AEB73A3-B8A7-4372-BBAF-1954B92C6D5B}" type="presParOf" srcId="{612F1241-D89E-44BD-BA57-F8EF0F3BCF9A}" destId="{30C68FD3-CB86-4ABB-B1C9-04C5D0D3E081}" srcOrd="9" destOrd="0" presId="urn:microsoft.com/office/officeart/2005/8/layout/vList2"/>
    <dgm:cxn modelId="{9B838D29-C90C-450D-A405-445DF0FCB5A7}" type="presParOf" srcId="{612F1241-D89E-44BD-BA57-F8EF0F3BCF9A}" destId="{CA058D4D-85E6-403B-ADCD-D81362BD0073}" srcOrd="10" destOrd="0" presId="urn:microsoft.com/office/officeart/2005/8/layout/vList2"/>
    <dgm:cxn modelId="{EA7436CC-D041-4FC9-866C-6351ECCFE77E}" type="presParOf" srcId="{612F1241-D89E-44BD-BA57-F8EF0F3BCF9A}" destId="{10BD7715-1821-4897-9192-B83BADE825EE}" srcOrd="11" destOrd="0" presId="urn:microsoft.com/office/officeart/2005/8/layout/vList2"/>
    <dgm:cxn modelId="{8D5F1CD9-66AB-4074-A4E8-498568B5D0EB}" type="presParOf" srcId="{612F1241-D89E-44BD-BA57-F8EF0F3BCF9A}" destId="{33A6AB68-FB97-4550-A26B-BEE7E9EA29C4}" srcOrd="12" destOrd="0" presId="urn:microsoft.com/office/officeart/2005/8/layout/vList2"/>
    <dgm:cxn modelId="{517E2ED1-4FC2-4C80-AFAB-9B1F020E39AF}" type="presParOf" srcId="{612F1241-D89E-44BD-BA57-F8EF0F3BCF9A}" destId="{5D840D2A-2FED-4837-9CAC-C77BCEF82F38}" srcOrd="13" destOrd="0" presId="urn:microsoft.com/office/officeart/2005/8/layout/vList2"/>
    <dgm:cxn modelId="{832963B4-3646-443C-9D56-3ECEF074DA0F}" type="presParOf" srcId="{612F1241-D89E-44BD-BA57-F8EF0F3BCF9A}" destId="{4A45E846-5E6E-426D-A284-190E2BAD7D1B}" srcOrd="14" destOrd="0" presId="urn:microsoft.com/office/officeart/2005/8/layout/vList2"/>
    <dgm:cxn modelId="{53E893BA-5166-4813-81A1-959A2258DE1E}" type="presParOf" srcId="{612F1241-D89E-44BD-BA57-F8EF0F3BCF9A}" destId="{E80F7530-E815-4865-93C8-650736366C8F}" srcOrd="15" destOrd="0" presId="urn:microsoft.com/office/officeart/2005/8/layout/vList2"/>
    <dgm:cxn modelId="{2160D63E-A3AD-401C-A7AB-975285BD1F61}" type="presParOf" srcId="{612F1241-D89E-44BD-BA57-F8EF0F3BCF9A}" destId="{6CBCE0E2-13B0-45A8-B7C2-C56F57FD9F3B}"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709C36-0DFC-4DC6-921A-87BB422C22B6}">
      <dsp:nvSpPr>
        <dsp:cNvPr id="0" name=""/>
        <dsp:cNvSpPr/>
      </dsp:nvSpPr>
      <dsp:spPr>
        <a:xfrm>
          <a:off x="0" y="652134"/>
          <a:ext cx="5648325"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u="sng" kern="1200" smtClean="0"/>
            <a:t>ID: QS1</a:t>
          </a:r>
          <a:endParaRPr lang="es-CL" sz="1000" kern="1200"/>
        </a:p>
      </dsp:txBody>
      <dsp:txXfrm>
        <a:off x="11709" y="663843"/>
        <a:ext cx="5624907" cy="216432"/>
      </dsp:txXfrm>
    </dsp:sp>
    <dsp:sp modelId="{448BA4BA-0C11-478E-8E4C-2A6FBA2D8061}">
      <dsp:nvSpPr>
        <dsp:cNvPr id="0" name=""/>
        <dsp:cNvSpPr/>
      </dsp:nvSpPr>
      <dsp:spPr>
        <a:xfrm>
          <a:off x="0" y="920784"/>
          <a:ext cx="5648325"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Nombre: </a:t>
          </a:r>
          <a:r>
            <a:rPr lang="es-ES" sz="1000" kern="1200" smtClean="0"/>
            <a:t>Desempeño: Tiempo de respuesta en la generación de reportes PDF.</a:t>
          </a:r>
          <a:endParaRPr lang="es-CL" sz="1000" kern="1200"/>
        </a:p>
      </dsp:txBody>
      <dsp:txXfrm>
        <a:off x="11709" y="932493"/>
        <a:ext cx="5624907" cy="216432"/>
      </dsp:txXfrm>
    </dsp:sp>
    <dsp:sp modelId="{BBDE5EFB-657E-4DE2-9570-944A4241E6C5}">
      <dsp:nvSpPr>
        <dsp:cNvPr id="0" name=""/>
        <dsp:cNvSpPr/>
      </dsp:nvSpPr>
      <dsp:spPr>
        <a:xfrm>
          <a:off x="0" y="1189434"/>
          <a:ext cx="5648325"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Sinopsis</a:t>
          </a:r>
          <a:r>
            <a:rPr lang="es-ES" sz="1000" kern="1200" smtClean="0"/>
            <a:t>: Tiempos de respuesta en la generación de reportes PDF que no afecten el actual proceso.</a:t>
          </a:r>
          <a:endParaRPr lang="es-CL" sz="1000" kern="1200"/>
        </a:p>
      </dsp:txBody>
      <dsp:txXfrm>
        <a:off x="11709" y="1201143"/>
        <a:ext cx="5624907" cy="216432"/>
      </dsp:txXfrm>
    </dsp:sp>
    <dsp:sp modelId="{4CA7D61C-69F7-4F1F-B878-FC03B0BD7CC0}">
      <dsp:nvSpPr>
        <dsp:cNvPr id="0" name=""/>
        <dsp:cNvSpPr/>
      </dsp:nvSpPr>
      <dsp:spPr>
        <a:xfrm>
          <a:off x="0" y="1458084"/>
          <a:ext cx="5648325"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Entorno</a:t>
          </a:r>
          <a:r>
            <a:rPr lang="es-ES" sz="1000" kern="1200" smtClean="0"/>
            <a:t>: Proceso normal de operación del sistema.</a:t>
          </a:r>
          <a:endParaRPr lang="es-CL" sz="1000" kern="1200"/>
        </a:p>
      </dsp:txBody>
      <dsp:txXfrm>
        <a:off x="11709" y="1469793"/>
        <a:ext cx="5624907" cy="216432"/>
      </dsp:txXfrm>
    </dsp:sp>
    <dsp:sp modelId="{73B09C8A-B0B7-43A6-9007-771B20968706}">
      <dsp:nvSpPr>
        <dsp:cNvPr id="0" name=""/>
        <dsp:cNvSpPr/>
      </dsp:nvSpPr>
      <dsp:spPr>
        <a:xfrm>
          <a:off x="0" y="1726734"/>
          <a:ext cx="5648325"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Cambio en el entorno</a:t>
          </a:r>
          <a:r>
            <a:rPr lang="es-ES" sz="1000" kern="1200" smtClean="0"/>
            <a:t>: ejecución de proceso de carga PDF.</a:t>
          </a:r>
          <a:endParaRPr lang="es-CL" sz="1000" kern="1200"/>
        </a:p>
      </dsp:txBody>
      <dsp:txXfrm>
        <a:off x="11709" y="1738443"/>
        <a:ext cx="5624907" cy="216432"/>
      </dsp:txXfrm>
    </dsp:sp>
    <dsp:sp modelId="{8FCA3D95-872F-457E-BBDA-150DE0878392}">
      <dsp:nvSpPr>
        <dsp:cNvPr id="0" name=""/>
        <dsp:cNvSpPr/>
      </dsp:nvSpPr>
      <dsp:spPr>
        <a:xfrm>
          <a:off x="0" y="1995384"/>
          <a:ext cx="5648325"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Comportamiento esperado</a:t>
          </a:r>
          <a:r>
            <a:rPr lang="es-ES" sz="1000" kern="1200" smtClean="0"/>
            <a:t>: El proceso genera los archivos PDF en un tiempo óptimo. </a:t>
          </a:r>
          <a:endParaRPr lang="es-CL" sz="1000" kern="1200"/>
        </a:p>
      </dsp:txBody>
      <dsp:txXfrm>
        <a:off x="11709" y="2007093"/>
        <a:ext cx="5624907" cy="216432"/>
      </dsp:txXfrm>
    </dsp:sp>
    <dsp:sp modelId="{533B9E68-E0BA-4692-972D-1B2585B5E450}">
      <dsp:nvSpPr>
        <dsp:cNvPr id="0" name=""/>
        <dsp:cNvSpPr/>
      </dsp:nvSpPr>
      <dsp:spPr>
        <a:xfrm>
          <a:off x="0" y="2264034"/>
          <a:ext cx="5648325"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Medida</a:t>
          </a:r>
          <a:r>
            <a:rPr lang="es-ES" sz="1000" kern="1200" smtClean="0"/>
            <a:t>: debe demorar menos de 5 segundos por generación de reporte</a:t>
          </a:r>
          <a:endParaRPr lang="es-CL" sz="1000" kern="1200"/>
        </a:p>
      </dsp:txBody>
      <dsp:txXfrm>
        <a:off x="11709" y="2275743"/>
        <a:ext cx="5624907" cy="216432"/>
      </dsp:txXfrm>
    </dsp:sp>
    <dsp:sp modelId="{AEB2FD57-1E31-423D-84B5-069AED026336}">
      <dsp:nvSpPr>
        <dsp:cNvPr id="0" name=""/>
        <dsp:cNvSpPr/>
      </dsp:nvSpPr>
      <dsp:spPr>
        <a:xfrm>
          <a:off x="0" y="2532684"/>
          <a:ext cx="5648325"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Prioridad Arquitectónica</a:t>
          </a:r>
          <a:r>
            <a:rPr lang="es-ES" sz="1000" kern="1200" smtClean="0"/>
            <a:t>: Alta</a:t>
          </a:r>
          <a:endParaRPr lang="es-CL" sz="1000" kern="1200"/>
        </a:p>
      </dsp:txBody>
      <dsp:txXfrm>
        <a:off x="11709" y="2544393"/>
        <a:ext cx="5624907" cy="216432"/>
      </dsp:txXfrm>
    </dsp:sp>
    <dsp:sp modelId="{01461301-7D4B-4185-ADBB-ED01FE516BFB}">
      <dsp:nvSpPr>
        <dsp:cNvPr id="0" name=""/>
        <dsp:cNvSpPr/>
      </dsp:nvSpPr>
      <dsp:spPr>
        <a:xfrm>
          <a:off x="0" y="2801334"/>
          <a:ext cx="5648325"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Aplicación</a:t>
          </a:r>
          <a:r>
            <a:rPr lang="es-ES" sz="1000" kern="1200" smtClean="0"/>
            <a:t>: Global</a:t>
          </a:r>
          <a:endParaRPr lang="es-CL" sz="1000" kern="1200"/>
        </a:p>
      </dsp:txBody>
      <dsp:txXfrm>
        <a:off x="11709" y="2813043"/>
        <a:ext cx="5624907" cy="216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2789B-5964-4623-9396-15DD5D4CAD79}">
      <dsp:nvSpPr>
        <dsp:cNvPr id="0" name=""/>
        <dsp:cNvSpPr/>
      </dsp:nvSpPr>
      <dsp:spPr>
        <a:xfrm>
          <a:off x="0" y="652134"/>
          <a:ext cx="5724524"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u="sng" kern="1200" smtClean="0"/>
            <a:t>ID: QS2</a:t>
          </a:r>
          <a:endParaRPr lang="es-CL" sz="1000" kern="1200"/>
        </a:p>
      </dsp:txBody>
      <dsp:txXfrm>
        <a:off x="11709" y="663843"/>
        <a:ext cx="5701106" cy="216432"/>
      </dsp:txXfrm>
    </dsp:sp>
    <dsp:sp modelId="{F6269848-1B47-45B9-B15E-059A7DD2E3A2}">
      <dsp:nvSpPr>
        <dsp:cNvPr id="0" name=""/>
        <dsp:cNvSpPr/>
      </dsp:nvSpPr>
      <dsp:spPr>
        <a:xfrm>
          <a:off x="0" y="920784"/>
          <a:ext cx="5724524"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Nombre: </a:t>
          </a:r>
          <a:r>
            <a:rPr lang="es-ES" sz="1000" kern="1200" smtClean="0"/>
            <a:t>Tolerancia a fallos: Recuperación del sistema ante un fallo.</a:t>
          </a:r>
          <a:endParaRPr lang="es-CL" sz="1000" kern="1200"/>
        </a:p>
      </dsp:txBody>
      <dsp:txXfrm>
        <a:off x="11709" y="932493"/>
        <a:ext cx="5701106" cy="216432"/>
      </dsp:txXfrm>
    </dsp:sp>
    <dsp:sp modelId="{4266194B-5B29-41ED-ADE6-395027E39EFB}">
      <dsp:nvSpPr>
        <dsp:cNvPr id="0" name=""/>
        <dsp:cNvSpPr/>
      </dsp:nvSpPr>
      <dsp:spPr>
        <a:xfrm>
          <a:off x="0" y="1189434"/>
          <a:ext cx="5724524"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Sinopsis</a:t>
          </a:r>
          <a:r>
            <a:rPr lang="es-ES" sz="1000" kern="1200" smtClean="0"/>
            <a:t>: Sistema debe poder reestablecerse en un tiempo razonable.</a:t>
          </a:r>
          <a:endParaRPr lang="es-CL" sz="1000" kern="1200"/>
        </a:p>
      </dsp:txBody>
      <dsp:txXfrm>
        <a:off x="11709" y="1201143"/>
        <a:ext cx="5701106" cy="216432"/>
      </dsp:txXfrm>
    </dsp:sp>
    <dsp:sp modelId="{EB7764B8-7B79-46F4-AF91-FBE2A6D21A37}">
      <dsp:nvSpPr>
        <dsp:cNvPr id="0" name=""/>
        <dsp:cNvSpPr/>
      </dsp:nvSpPr>
      <dsp:spPr>
        <a:xfrm>
          <a:off x="0" y="1458084"/>
          <a:ext cx="5724524"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Entorno</a:t>
          </a:r>
          <a:r>
            <a:rPr lang="es-ES" sz="1000" kern="1200" smtClean="0"/>
            <a:t>: El sistema trabajando en su carga normal.</a:t>
          </a:r>
          <a:endParaRPr lang="es-CL" sz="1000" kern="1200"/>
        </a:p>
      </dsp:txBody>
      <dsp:txXfrm>
        <a:off x="11709" y="1469793"/>
        <a:ext cx="5701106" cy="216432"/>
      </dsp:txXfrm>
    </dsp:sp>
    <dsp:sp modelId="{EFD82870-14CC-4BD0-B322-BCBDAA0477D2}">
      <dsp:nvSpPr>
        <dsp:cNvPr id="0" name=""/>
        <dsp:cNvSpPr/>
      </dsp:nvSpPr>
      <dsp:spPr>
        <a:xfrm>
          <a:off x="0" y="1726734"/>
          <a:ext cx="5724524"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Cambio en el entorno</a:t>
          </a:r>
          <a:r>
            <a:rPr lang="es-ES" sz="1000" kern="1200" smtClean="0"/>
            <a:t>: El sistema sufre un crash.</a:t>
          </a:r>
          <a:endParaRPr lang="es-CL" sz="1000" kern="1200"/>
        </a:p>
      </dsp:txBody>
      <dsp:txXfrm>
        <a:off x="11709" y="1738443"/>
        <a:ext cx="5701106" cy="216432"/>
      </dsp:txXfrm>
    </dsp:sp>
    <dsp:sp modelId="{D1EB46C7-6B7C-40E7-BEE8-398A06D21945}">
      <dsp:nvSpPr>
        <dsp:cNvPr id="0" name=""/>
        <dsp:cNvSpPr/>
      </dsp:nvSpPr>
      <dsp:spPr>
        <a:xfrm>
          <a:off x="0" y="1995384"/>
          <a:ext cx="5724524"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Comportamiento esperado</a:t>
          </a:r>
          <a:r>
            <a:rPr lang="es-ES" sz="1000" kern="1200" smtClean="0"/>
            <a:t>: Se debe poder reestablecer el sistema para seguir con la operación normal. </a:t>
          </a:r>
          <a:endParaRPr lang="es-CL" sz="1000" kern="1200"/>
        </a:p>
      </dsp:txBody>
      <dsp:txXfrm>
        <a:off x="11709" y="2007093"/>
        <a:ext cx="5701106" cy="216432"/>
      </dsp:txXfrm>
    </dsp:sp>
    <dsp:sp modelId="{2929B684-E874-4AFC-AB32-453351DD4846}">
      <dsp:nvSpPr>
        <dsp:cNvPr id="0" name=""/>
        <dsp:cNvSpPr/>
      </dsp:nvSpPr>
      <dsp:spPr>
        <a:xfrm>
          <a:off x="0" y="2264034"/>
          <a:ext cx="5724524"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Medida</a:t>
          </a:r>
          <a:r>
            <a:rPr lang="es-ES" sz="1000" kern="1200" smtClean="0"/>
            <a:t>: debe demorar menos de 30 minutos en reestablecer el sistema.</a:t>
          </a:r>
          <a:endParaRPr lang="es-CL" sz="1000" kern="1200"/>
        </a:p>
      </dsp:txBody>
      <dsp:txXfrm>
        <a:off x="11709" y="2275743"/>
        <a:ext cx="5701106" cy="216432"/>
      </dsp:txXfrm>
    </dsp:sp>
    <dsp:sp modelId="{CC285ACA-9F6A-4C35-A659-BDCE01159912}">
      <dsp:nvSpPr>
        <dsp:cNvPr id="0" name=""/>
        <dsp:cNvSpPr/>
      </dsp:nvSpPr>
      <dsp:spPr>
        <a:xfrm>
          <a:off x="0" y="2532684"/>
          <a:ext cx="5724524"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Prioridad Arquitectónica</a:t>
          </a:r>
          <a:r>
            <a:rPr lang="es-ES" sz="1000" kern="1200" smtClean="0"/>
            <a:t>: Alta</a:t>
          </a:r>
          <a:endParaRPr lang="es-CL" sz="1000" kern="1200"/>
        </a:p>
      </dsp:txBody>
      <dsp:txXfrm>
        <a:off x="11709" y="2544393"/>
        <a:ext cx="5701106" cy="216432"/>
      </dsp:txXfrm>
    </dsp:sp>
    <dsp:sp modelId="{DA6504FF-90A9-471A-B172-F6E3C1C62D5E}">
      <dsp:nvSpPr>
        <dsp:cNvPr id="0" name=""/>
        <dsp:cNvSpPr/>
      </dsp:nvSpPr>
      <dsp:spPr>
        <a:xfrm>
          <a:off x="0" y="2801334"/>
          <a:ext cx="5724524"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Aplicación</a:t>
          </a:r>
          <a:r>
            <a:rPr lang="es-ES" sz="1000" kern="1200" smtClean="0"/>
            <a:t>: Local</a:t>
          </a:r>
          <a:endParaRPr lang="es-CL" sz="1000" kern="1200"/>
        </a:p>
      </dsp:txBody>
      <dsp:txXfrm>
        <a:off x="11709" y="2813043"/>
        <a:ext cx="5701106" cy="2164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E6E09-9DC5-4E07-B452-D93EF08DC236}">
      <dsp:nvSpPr>
        <dsp:cNvPr id="0" name=""/>
        <dsp:cNvSpPr/>
      </dsp:nvSpPr>
      <dsp:spPr>
        <a:xfrm>
          <a:off x="0" y="671181"/>
          <a:ext cx="5410200"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u="sng" kern="1200" smtClean="0"/>
            <a:t>ID: QS3</a:t>
          </a:r>
          <a:endParaRPr lang="es-CL" sz="1100" kern="1200"/>
        </a:p>
      </dsp:txBody>
      <dsp:txXfrm>
        <a:off x="12879" y="684060"/>
        <a:ext cx="5384442" cy="238077"/>
      </dsp:txXfrm>
    </dsp:sp>
    <dsp:sp modelId="{D7984E62-CB48-41D5-87C9-C53DC889C90F}">
      <dsp:nvSpPr>
        <dsp:cNvPr id="0" name=""/>
        <dsp:cNvSpPr/>
      </dsp:nvSpPr>
      <dsp:spPr>
        <a:xfrm>
          <a:off x="0" y="966696"/>
          <a:ext cx="5410200"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Nombre: </a:t>
          </a:r>
          <a:r>
            <a:rPr lang="es-ES" sz="1100" kern="1200" smtClean="0"/>
            <a:t>Portabilidad-Adaptabilidad: Ejecutar en múltiples dispositivos</a:t>
          </a:r>
          <a:endParaRPr lang="es-CL" sz="1100" kern="1200"/>
        </a:p>
      </dsp:txBody>
      <dsp:txXfrm>
        <a:off x="12879" y="979575"/>
        <a:ext cx="5384442" cy="238077"/>
      </dsp:txXfrm>
    </dsp:sp>
    <dsp:sp modelId="{5AB87CF9-7448-449F-8819-8DF005EF74A3}">
      <dsp:nvSpPr>
        <dsp:cNvPr id="0" name=""/>
        <dsp:cNvSpPr/>
      </dsp:nvSpPr>
      <dsp:spPr>
        <a:xfrm>
          <a:off x="0" y="1262211"/>
          <a:ext cx="5410200"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Sinopsis</a:t>
          </a:r>
          <a:r>
            <a:rPr lang="es-ES" sz="1100" kern="1200" smtClean="0"/>
            <a:t>: Sistema debe poder ejecutarse en varios dispositivos.</a:t>
          </a:r>
          <a:endParaRPr lang="es-CL" sz="1100" kern="1200"/>
        </a:p>
      </dsp:txBody>
      <dsp:txXfrm>
        <a:off x="12879" y="1275090"/>
        <a:ext cx="5384442" cy="238077"/>
      </dsp:txXfrm>
    </dsp:sp>
    <dsp:sp modelId="{0453762E-F767-4AF9-9A6C-E08CD4EA882E}">
      <dsp:nvSpPr>
        <dsp:cNvPr id="0" name=""/>
        <dsp:cNvSpPr/>
      </dsp:nvSpPr>
      <dsp:spPr>
        <a:xfrm>
          <a:off x="0" y="1557726"/>
          <a:ext cx="5410200"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Entorno</a:t>
          </a:r>
          <a:r>
            <a:rPr lang="es-ES" sz="1100" kern="1200" smtClean="0"/>
            <a:t>: Dispositivo donde se ejecuta el sistema.</a:t>
          </a:r>
          <a:endParaRPr lang="es-CL" sz="1100" kern="1200"/>
        </a:p>
      </dsp:txBody>
      <dsp:txXfrm>
        <a:off x="12879" y="1570605"/>
        <a:ext cx="5384442" cy="238077"/>
      </dsp:txXfrm>
    </dsp:sp>
    <dsp:sp modelId="{B2956B39-CCDE-4D08-9802-B5401D984F66}">
      <dsp:nvSpPr>
        <dsp:cNvPr id="0" name=""/>
        <dsp:cNvSpPr/>
      </dsp:nvSpPr>
      <dsp:spPr>
        <a:xfrm>
          <a:off x="0" y="1853241"/>
          <a:ext cx="5410200"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Cambio en el entorno</a:t>
          </a:r>
          <a:r>
            <a:rPr lang="es-ES" sz="1100" kern="1200" smtClean="0"/>
            <a:t>: Probar el sistema en múltiples dispositivos.</a:t>
          </a:r>
          <a:endParaRPr lang="es-CL" sz="1100" kern="1200"/>
        </a:p>
      </dsp:txBody>
      <dsp:txXfrm>
        <a:off x="12879" y="1866120"/>
        <a:ext cx="5384442" cy="238077"/>
      </dsp:txXfrm>
    </dsp:sp>
    <dsp:sp modelId="{68B92540-AB1E-47A4-B100-A660486CD0D4}">
      <dsp:nvSpPr>
        <dsp:cNvPr id="0" name=""/>
        <dsp:cNvSpPr/>
      </dsp:nvSpPr>
      <dsp:spPr>
        <a:xfrm>
          <a:off x="0" y="2148756"/>
          <a:ext cx="5410200"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Comportamiento esperado</a:t>
          </a:r>
          <a:r>
            <a:rPr lang="es-ES" sz="1100" kern="1200" smtClean="0"/>
            <a:t>: El sistema debe seguir siendo funcional.</a:t>
          </a:r>
          <a:endParaRPr lang="es-CL" sz="1100" kern="1200"/>
        </a:p>
      </dsp:txBody>
      <dsp:txXfrm>
        <a:off x="12879" y="2161635"/>
        <a:ext cx="5384442" cy="238077"/>
      </dsp:txXfrm>
    </dsp:sp>
    <dsp:sp modelId="{F5EA1E0A-1C19-44E7-B8A7-D42EA73F2A26}">
      <dsp:nvSpPr>
        <dsp:cNvPr id="0" name=""/>
        <dsp:cNvSpPr/>
      </dsp:nvSpPr>
      <dsp:spPr>
        <a:xfrm>
          <a:off x="0" y="2444271"/>
          <a:ext cx="5410200"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Medida</a:t>
          </a:r>
          <a:r>
            <a:rPr lang="es-ES" sz="1100" kern="1200" smtClean="0"/>
            <a:t>: debe seguir siendo funcional para el usuario y visualizarse de manera cómoda</a:t>
          </a:r>
          <a:endParaRPr lang="es-CL" sz="1100" kern="1200"/>
        </a:p>
      </dsp:txBody>
      <dsp:txXfrm>
        <a:off x="12879" y="2457150"/>
        <a:ext cx="5384442" cy="238077"/>
      </dsp:txXfrm>
    </dsp:sp>
    <dsp:sp modelId="{8B097C1A-EC68-471E-9079-1DC3B135F781}">
      <dsp:nvSpPr>
        <dsp:cNvPr id="0" name=""/>
        <dsp:cNvSpPr/>
      </dsp:nvSpPr>
      <dsp:spPr>
        <a:xfrm>
          <a:off x="0" y="2739786"/>
          <a:ext cx="5410200"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Prioridad Arquitectónica</a:t>
          </a:r>
          <a:r>
            <a:rPr lang="es-ES" sz="1100" kern="1200" smtClean="0"/>
            <a:t>: Alta</a:t>
          </a:r>
          <a:endParaRPr lang="es-CL" sz="1100" kern="1200"/>
        </a:p>
      </dsp:txBody>
      <dsp:txXfrm>
        <a:off x="12879" y="2752665"/>
        <a:ext cx="5384442" cy="238077"/>
      </dsp:txXfrm>
    </dsp:sp>
    <dsp:sp modelId="{EC8CA91B-53F2-47D0-B373-6B4AFD8EF590}">
      <dsp:nvSpPr>
        <dsp:cNvPr id="0" name=""/>
        <dsp:cNvSpPr/>
      </dsp:nvSpPr>
      <dsp:spPr>
        <a:xfrm>
          <a:off x="0" y="3035301"/>
          <a:ext cx="5410200" cy="2638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Aplicación</a:t>
          </a:r>
          <a:r>
            <a:rPr lang="es-ES" sz="1100" kern="1200" smtClean="0"/>
            <a:t>: Global</a:t>
          </a:r>
          <a:endParaRPr lang="es-CL" sz="1100" kern="1200"/>
        </a:p>
      </dsp:txBody>
      <dsp:txXfrm>
        <a:off x="12879" y="3048180"/>
        <a:ext cx="5384442" cy="238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0ADD2-31BE-4637-B13E-037C1914EEE0}">
      <dsp:nvSpPr>
        <dsp:cNvPr id="0" name=""/>
        <dsp:cNvSpPr/>
      </dsp:nvSpPr>
      <dsp:spPr>
        <a:xfrm>
          <a:off x="0" y="30543"/>
          <a:ext cx="5905500"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u="sng" kern="1200" smtClean="0"/>
            <a:t>ID: QS4</a:t>
          </a:r>
          <a:endParaRPr lang="es-CL" sz="1100" kern="1200"/>
        </a:p>
      </dsp:txBody>
      <dsp:txXfrm>
        <a:off x="21331" y="51874"/>
        <a:ext cx="5862838" cy="394314"/>
      </dsp:txXfrm>
    </dsp:sp>
    <dsp:sp modelId="{862CA126-80CC-45BE-8B40-7875C7B94DA8}">
      <dsp:nvSpPr>
        <dsp:cNvPr id="0" name=""/>
        <dsp:cNvSpPr/>
      </dsp:nvSpPr>
      <dsp:spPr>
        <a:xfrm>
          <a:off x="0" y="499199"/>
          <a:ext cx="5905500"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Nombre: </a:t>
          </a:r>
          <a:r>
            <a:rPr lang="es-ES" sz="1100" kern="1200" smtClean="0"/>
            <a:t>Mantenibilidad-Modularidad: Capacidad del Sistema para seguir disponible al realizar un cambio</a:t>
          </a:r>
          <a:endParaRPr lang="es-CL" sz="1100" kern="1200"/>
        </a:p>
      </dsp:txBody>
      <dsp:txXfrm>
        <a:off x="21331" y="520530"/>
        <a:ext cx="5862838" cy="394314"/>
      </dsp:txXfrm>
    </dsp:sp>
    <dsp:sp modelId="{489F2E8B-F7A5-4019-810A-8DD01B9F75BE}">
      <dsp:nvSpPr>
        <dsp:cNvPr id="0" name=""/>
        <dsp:cNvSpPr/>
      </dsp:nvSpPr>
      <dsp:spPr>
        <a:xfrm>
          <a:off x="0" y="967856"/>
          <a:ext cx="5905500"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Sinopsis</a:t>
          </a:r>
          <a:r>
            <a:rPr lang="es-ES" sz="1100" kern="1200" smtClean="0"/>
            <a:t>: Si se realiza un cambio en el sistema solamente se debe ver afectada la parte en que se realizó el cambio</a:t>
          </a:r>
          <a:endParaRPr lang="es-CL" sz="1100" kern="1200"/>
        </a:p>
      </dsp:txBody>
      <dsp:txXfrm>
        <a:off x="21331" y="989187"/>
        <a:ext cx="5862838" cy="394314"/>
      </dsp:txXfrm>
    </dsp:sp>
    <dsp:sp modelId="{01280E0F-28E3-44EB-92A9-3CB8E18F9F0F}">
      <dsp:nvSpPr>
        <dsp:cNvPr id="0" name=""/>
        <dsp:cNvSpPr/>
      </dsp:nvSpPr>
      <dsp:spPr>
        <a:xfrm>
          <a:off x="0" y="1436513"/>
          <a:ext cx="5905500"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Entorno</a:t>
          </a:r>
          <a:r>
            <a:rPr lang="es-ES" sz="1100" kern="1200" smtClean="0"/>
            <a:t>: El sistema al realizar una modificación </a:t>
          </a:r>
          <a:endParaRPr lang="es-CL" sz="1100" kern="1200"/>
        </a:p>
      </dsp:txBody>
      <dsp:txXfrm>
        <a:off x="21331" y="1457844"/>
        <a:ext cx="5862838" cy="394314"/>
      </dsp:txXfrm>
    </dsp:sp>
    <dsp:sp modelId="{C4959B66-D582-459D-9440-A5BAC168455A}">
      <dsp:nvSpPr>
        <dsp:cNvPr id="0" name=""/>
        <dsp:cNvSpPr/>
      </dsp:nvSpPr>
      <dsp:spPr>
        <a:xfrm>
          <a:off x="0" y="1905170"/>
          <a:ext cx="5905500"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Cambio en el entorno</a:t>
          </a:r>
          <a:r>
            <a:rPr lang="es-ES" sz="1100" kern="1200" smtClean="0"/>
            <a:t>: Cambio en el componente de un sistema</a:t>
          </a:r>
          <a:endParaRPr lang="es-CL" sz="1100" kern="1200"/>
        </a:p>
      </dsp:txBody>
      <dsp:txXfrm>
        <a:off x="21331" y="1926501"/>
        <a:ext cx="5862838" cy="394314"/>
      </dsp:txXfrm>
    </dsp:sp>
    <dsp:sp modelId="{4F8DF697-283C-40F8-A9DE-7F1CE099E188}">
      <dsp:nvSpPr>
        <dsp:cNvPr id="0" name=""/>
        <dsp:cNvSpPr/>
      </dsp:nvSpPr>
      <dsp:spPr>
        <a:xfrm>
          <a:off x="0" y="2373826"/>
          <a:ext cx="5905500"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Comportamiento esperado</a:t>
          </a:r>
          <a:r>
            <a:rPr lang="es-ES" sz="1100" kern="1200" smtClean="0"/>
            <a:t>: Las partes que no se ven involucradas en la modificación deben seguir funcionando de manera normal</a:t>
          </a:r>
          <a:endParaRPr lang="es-CL" sz="1100" kern="1200"/>
        </a:p>
      </dsp:txBody>
      <dsp:txXfrm>
        <a:off x="21331" y="2395157"/>
        <a:ext cx="5862838" cy="394314"/>
      </dsp:txXfrm>
    </dsp:sp>
    <dsp:sp modelId="{2BF8318F-1A1D-49ED-BB3A-F92ACB5985E5}">
      <dsp:nvSpPr>
        <dsp:cNvPr id="0" name=""/>
        <dsp:cNvSpPr/>
      </dsp:nvSpPr>
      <dsp:spPr>
        <a:xfrm>
          <a:off x="0" y="2842483"/>
          <a:ext cx="5905500"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Medida</a:t>
          </a:r>
          <a:r>
            <a:rPr lang="es-ES" sz="1100" kern="1200" smtClean="0"/>
            <a:t>: al realizar un cambio en un componente los otros deben seguir disponibles</a:t>
          </a:r>
          <a:endParaRPr lang="es-CL" sz="1100" kern="1200"/>
        </a:p>
      </dsp:txBody>
      <dsp:txXfrm>
        <a:off x="21331" y="2863814"/>
        <a:ext cx="5862838" cy="394314"/>
      </dsp:txXfrm>
    </dsp:sp>
    <dsp:sp modelId="{0F0B351B-D01D-43C3-98CA-837B14E33817}">
      <dsp:nvSpPr>
        <dsp:cNvPr id="0" name=""/>
        <dsp:cNvSpPr/>
      </dsp:nvSpPr>
      <dsp:spPr>
        <a:xfrm>
          <a:off x="0" y="3311140"/>
          <a:ext cx="5905500"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Prioridad Arquitectónica</a:t>
          </a:r>
          <a:r>
            <a:rPr lang="es-ES" sz="1100" kern="1200" smtClean="0"/>
            <a:t>: Alta</a:t>
          </a:r>
          <a:endParaRPr lang="es-CL" sz="1100" kern="1200"/>
        </a:p>
      </dsp:txBody>
      <dsp:txXfrm>
        <a:off x="21331" y="3332471"/>
        <a:ext cx="5862838" cy="394314"/>
      </dsp:txXfrm>
    </dsp:sp>
    <dsp:sp modelId="{E628CB57-4B3C-4F99-AB51-BB19167928AA}">
      <dsp:nvSpPr>
        <dsp:cNvPr id="0" name=""/>
        <dsp:cNvSpPr/>
      </dsp:nvSpPr>
      <dsp:spPr>
        <a:xfrm>
          <a:off x="0" y="3779797"/>
          <a:ext cx="5905500"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Aplicación</a:t>
          </a:r>
          <a:r>
            <a:rPr lang="es-ES" sz="1100" kern="1200" smtClean="0"/>
            <a:t>: Local</a:t>
          </a:r>
          <a:endParaRPr lang="es-CL" sz="1100" kern="1200"/>
        </a:p>
      </dsp:txBody>
      <dsp:txXfrm>
        <a:off x="21331" y="3801128"/>
        <a:ext cx="5862838" cy="3943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CCAA9-FEAD-40DE-8923-54D4FDE36208}">
      <dsp:nvSpPr>
        <dsp:cNvPr id="0" name=""/>
        <dsp:cNvSpPr/>
      </dsp:nvSpPr>
      <dsp:spPr>
        <a:xfrm>
          <a:off x="0" y="652134"/>
          <a:ext cx="6096000"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u="sng" kern="1200" smtClean="0"/>
            <a:t>ID: QS5</a:t>
          </a:r>
          <a:endParaRPr lang="es-CL" sz="1000" kern="1200"/>
        </a:p>
      </dsp:txBody>
      <dsp:txXfrm>
        <a:off x="11709" y="663843"/>
        <a:ext cx="6072582" cy="216432"/>
      </dsp:txXfrm>
    </dsp:sp>
    <dsp:sp modelId="{39C9FDA1-C97B-4365-8518-E9B4E12209F2}">
      <dsp:nvSpPr>
        <dsp:cNvPr id="0" name=""/>
        <dsp:cNvSpPr/>
      </dsp:nvSpPr>
      <dsp:spPr>
        <a:xfrm>
          <a:off x="0" y="920784"/>
          <a:ext cx="6096000"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Nombre: </a:t>
          </a:r>
          <a:r>
            <a:rPr lang="es-ES" sz="1000" kern="1200" smtClean="0"/>
            <a:t>Seguridad-Confidencialidad: Los datos de los usuarios deben estar seguros</a:t>
          </a:r>
          <a:endParaRPr lang="es-CL" sz="1000" kern="1200"/>
        </a:p>
      </dsp:txBody>
      <dsp:txXfrm>
        <a:off x="11709" y="932493"/>
        <a:ext cx="6072582" cy="216432"/>
      </dsp:txXfrm>
    </dsp:sp>
    <dsp:sp modelId="{DA9AF42F-C01B-486E-B041-842868098BED}">
      <dsp:nvSpPr>
        <dsp:cNvPr id="0" name=""/>
        <dsp:cNvSpPr/>
      </dsp:nvSpPr>
      <dsp:spPr>
        <a:xfrm>
          <a:off x="0" y="1189434"/>
          <a:ext cx="6096000"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Sinopsis</a:t>
          </a:r>
          <a:r>
            <a:rPr lang="es-ES" sz="1000" kern="1200" smtClean="0"/>
            <a:t>: Los datos de los usuarios solamente pueden ser vistos por las personas con los privilegios requeridos</a:t>
          </a:r>
          <a:endParaRPr lang="es-CL" sz="1000" kern="1200"/>
        </a:p>
      </dsp:txBody>
      <dsp:txXfrm>
        <a:off x="11709" y="1201143"/>
        <a:ext cx="6072582" cy="216432"/>
      </dsp:txXfrm>
    </dsp:sp>
    <dsp:sp modelId="{1B3CF24D-D44C-41B7-B4FD-D74CE28F9026}">
      <dsp:nvSpPr>
        <dsp:cNvPr id="0" name=""/>
        <dsp:cNvSpPr/>
      </dsp:nvSpPr>
      <dsp:spPr>
        <a:xfrm>
          <a:off x="0" y="1458084"/>
          <a:ext cx="6096000"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Entorno</a:t>
          </a:r>
          <a:r>
            <a:rPr lang="es-ES" sz="1000" kern="1200" smtClean="0"/>
            <a:t>: La base de datos</a:t>
          </a:r>
          <a:endParaRPr lang="es-CL" sz="1000" kern="1200"/>
        </a:p>
      </dsp:txBody>
      <dsp:txXfrm>
        <a:off x="11709" y="1469793"/>
        <a:ext cx="6072582" cy="216432"/>
      </dsp:txXfrm>
    </dsp:sp>
    <dsp:sp modelId="{F02E1539-5195-4CDB-A432-5B4140FE816C}">
      <dsp:nvSpPr>
        <dsp:cNvPr id="0" name=""/>
        <dsp:cNvSpPr/>
      </dsp:nvSpPr>
      <dsp:spPr>
        <a:xfrm>
          <a:off x="0" y="1726734"/>
          <a:ext cx="6096000"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Cambio en el entorno</a:t>
          </a:r>
          <a:r>
            <a:rPr lang="es-ES" sz="1000" kern="1200" smtClean="0"/>
            <a:t>: Inyecciones sql a la base de datos</a:t>
          </a:r>
          <a:endParaRPr lang="es-CL" sz="1000" kern="1200"/>
        </a:p>
      </dsp:txBody>
      <dsp:txXfrm>
        <a:off x="11709" y="1738443"/>
        <a:ext cx="6072582" cy="216432"/>
      </dsp:txXfrm>
    </dsp:sp>
    <dsp:sp modelId="{44E2F82A-F633-4FA7-91E6-2D8A18488C99}">
      <dsp:nvSpPr>
        <dsp:cNvPr id="0" name=""/>
        <dsp:cNvSpPr/>
      </dsp:nvSpPr>
      <dsp:spPr>
        <a:xfrm>
          <a:off x="0" y="1995384"/>
          <a:ext cx="6096000"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Comportamiento esperado</a:t>
          </a:r>
          <a:r>
            <a:rPr lang="es-ES" sz="1000" kern="1200" smtClean="0"/>
            <a:t>: No mostrar los datos de los usuarios</a:t>
          </a:r>
          <a:endParaRPr lang="es-CL" sz="1000" kern="1200"/>
        </a:p>
      </dsp:txBody>
      <dsp:txXfrm>
        <a:off x="11709" y="2007093"/>
        <a:ext cx="6072582" cy="216432"/>
      </dsp:txXfrm>
    </dsp:sp>
    <dsp:sp modelId="{7FB2C0F9-2D7F-4492-AADB-495D162CFD29}">
      <dsp:nvSpPr>
        <dsp:cNvPr id="0" name=""/>
        <dsp:cNvSpPr/>
      </dsp:nvSpPr>
      <dsp:spPr>
        <a:xfrm>
          <a:off x="0" y="2264034"/>
          <a:ext cx="6096000"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Medida</a:t>
          </a:r>
          <a:r>
            <a:rPr lang="es-ES" sz="1000" kern="1200" smtClean="0"/>
            <a:t>: al realizar una inyección sql no se deben poder listar los datos de los usuarios</a:t>
          </a:r>
          <a:endParaRPr lang="es-CL" sz="1000" kern="1200"/>
        </a:p>
      </dsp:txBody>
      <dsp:txXfrm>
        <a:off x="11709" y="2275743"/>
        <a:ext cx="6072582" cy="216432"/>
      </dsp:txXfrm>
    </dsp:sp>
    <dsp:sp modelId="{8BCA7223-C1AA-4148-BF74-2F3713444D1D}">
      <dsp:nvSpPr>
        <dsp:cNvPr id="0" name=""/>
        <dsp:cNvSpPr/>
      </dsp:nvSpPr>
      <dsp:spPr>
        <a:xfrm>
          <a:off x="0" y="2532684"/>
          <a:ext cx="6096000"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Prioridad Arquitectónica</a:t>
          </a:r>
          <a:r>
            <a:rPr lang="es-ES" sz="1000" kern="1200" smtClean="0"/>
            <a:t>: Alta</a:t>
          </a:r>
          <a:endParaRPr lang="es-CL" sz="1000" kern="1200"/>
        </a:p>
      </dsp:txBody>
      <dsp:txXfrm>
        <a:off x="11709" y="2544393"/>
        <a:ext cx="6072582" cy="216432"/>
      </dsp:txXfrm>
    </dsp:sp>
    <dsp:sp modelId="{1E3A4138-DBB3-438D-A0DD-13CA94C16BAF}">
      <dsp:nvSpPr>
        <dsp:cNvPr id="0" name=""/>
        <dsp:cNvSpPr/>
      </dsp:nvSpPr>
      <dsp:spPr>
        <a:xfrm>
          <a:off x="0" y="2801334"/>
          <a:ext cx="6096000" cy="2398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Aplicación</a:t>
          </a:r>
          <a:r>
            <a:rPr lang="es-ES" sz="1000" kern="1200" smtClean="0"/>
            <a:t>: Local</a:t>
          </a:r>
          <a:endParaRPr lang="es-CL" sz="1000" kern="1200"/>
        </a:p>
      </dsp:txBody>
      <dsp:txXfrm>
        <a:off x="11709" y="2813043"/>
        <a:ext cx="6072582" cy="216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414F93-5847-4991-BE50-42ADB2A408CB}">
      <dsp:nvSpPr>
        <dsp:cNvPr id="0" name=""/>
        <dsp:cNvSpPr/>
      </dsp:nvSpPr>
      <dsp:spPr>
        <a:xfrm>
          <a:off x="0" y="30543"/>
          <a:ext cx="5438774"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u="sng" kern="1200" smtClean="0"/>
            <a:t>ID: QS6</a:t>
          </a:r>
          <a:endParaRPr lang="es-CL" sz="1100" kern="1200"/>
        </a:p>
      </dsp:txBody>
      <dsp:txXfrm>
        <a:off x="21331" y="51874"/>
        <a:ext cx="5396112" cy="394314"/>
      </dsp:txXfrm>
    </dsp:sp>
    <dsp:sp modelId="{81312460-48D1-4653-8332-86A69FED5CE3}">
      <dsp:nvSpPr>
        <dsp:cNvPr id="0" name=""/>
        <dsp:cNvSpPr/>
      </dsp:nvSpPr>
      <dsp:spPr>
        <a:xfrm>
          <a:off x="0" y="499199"/>
          <a:ext cx="5438774"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dirty="0" smtClean="0"/>
            <a:t>Nombre: </a:t>
          </a:r>
          <a:r>
            <a:rPr lang="es-ES" sz="1100" kern="1200" dirty="0" smtClean="0"/>
            <a:t>Fiabilidad-Disponibilidad: El sistema debe seguir disponible en caso de una falla en el sistema eléctrico</a:t>
          </a:r>
          <a:endParaRPr lang="es-CL" sz="1100" kern="1200" dirty="0"/>
        </a:p>
      </dsp:txBody>
      <dsp:txXfrm>
        <a:off x="21331" y="520530"/>
        <a:ext cx="5396112" cy="394314"/>
      </dsp:txXfrm>
    </dsp:sp>
    <dsp:sp modelId="{5B904E78-356B-4878-8D13-BCAE603ABA0F}">
      <dsp:nvSpPr>
        <dsp:cNvPr id="0" name=""/>
        <dsp:cNvSpPr/>
      </dsp:nvSpPr>
      <dsp:spPr>
        <a:xfrm>
          <a:off x="0" y="967856"/>
          <a:ext cx="5438774"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Sinopsis</a:t>
          </a:r>
          <a:r>
            <a:rPr lang="es-ES" sz="1100" kern="1200" smtClean="0"/>
            <a:t>: Si hay una falla en el sistema eléctrico el sistema debe seguir en línea</a:t>
          </a:r>
          <a:endParaRPr lang="es-CL" sz="1100" kern="1200"/>
        </a:p>
      </dsp:txBody>
      <dsp:txXfrm>
        <a:off x="21331" y="989187"/>
        <a:ext cx="5396112" cy="394314"/>
      </dsp:txXfrm>
    </dsp:sp>
    <dsp:sp modelId="{FF6DD456-917F-4134-882E-85B10641B2D9}">
      <dsp:nvSpPr>
        <dsp:cNvPr id="0" name=""/>
        <dsp:cNvSpPr/>
      </dsp:nvSpPr>
      <dsp:spPr>
        <a:xfrm>
          <a:off x="0" y="1436513"/>
          <a:ext cx="5438774"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Entorno</a:t>
          </a:r>
          <a:r>
            <a:rPr lang="es-ES" sz="1100" kern="1200" smtClean="0"/>
            <a:t>: El sistema </a:t>
          </a:r>
          <a:endParaRPr lang="es-CL" sz="1100" kern="1200"/>
        </a:p>
      </dsp:txBody>
      <dsp:txXfrm>
        <a:off x="21331" y="1457844"/>
        <a:ext cx="5396112" cy="394314"/>
      </dsp:txXfrm>
    </dsp:sp>
    <dsp:sp modelId="{E1FFACB6-EB34-4CA2-9800-1EAD4320A24E}">
      <dsp:nvSpPr>
        <dsp:cNvPr id="0" name=""/>
        <dsp:cNvSpPr/>
      </dsp:nvSpPr>
      <dsp:spPr>
        <a:xfrm>
          <a:off x="0" y="1905170"/>
          <a:ext cx="5438774"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Cambio en el entorno</a:t>
          </a:r>
          <a:r>
            <a:rPr lang="es-ES" sz="1100" kern="1200" smtClean="0"/>
            <a:t>: Falla en el sistema eléctrico</a:t>
          </a:r>
          <a:endParaRPr lang="es-CL" sz="1100" kern="1200"/>
        </a:p>
      </dsp:txBody>
      <dsp:txXfrm>
        <a:off x="21331" y="1926501"/>
        <a:ext cx="5396112" cy="394314"/>
      </dsp:txXfrm>
    </dsp:sp>
    <dsp:sp modelId="{EA500E47-6E6E-413C-8CAC-24861647E119}">
      <dsp:nvSpPr>
        <dsp:cNvPr id="0" name=""/>
        <dsp:cNvSpPr/>
      </dsp:nvSpPr>
      <dsp:spPr>
        <a:xfrm>
          <a:off x="0" y="2373826"/>
          <a:ext cx="5438774"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Comportamiento esperado</a:t>
          </a:r>
          <a:r>
            <a:rPr lang="es-ES" sz="1100" kern="1200" smtClean="0"/>
            <a:t>: El sistema debe contar con un sistema de respaldo de energía para seguir funcionando</a:t>
          </a:r>
          <a:endParaRPr lang="es-CL" sz="1100" kern="1200"/>
        </a:p>
      </dsp:txBody>
      <dsp:txXfrm>
        <a:off x="21331" y="2395157"/>
        <a:ext cx="5396112" cy="394314"/>
      </dsp:txXfrm>
    </dsp:sp>
    <dsp:sp modelId="{F0F196BE-23A0-4C48-90F5-6DEDC1822BB9}">
      <dsp:nvSpPr>
        <dsp:cNvPr id="0" name=""/>
        <dsp:cNvSpPr/>
      </dsp:nvSpPr>
      <dsp:spPr>
        <a:xfrm>
          <a:off x="0" y="2842483"/>
          <a:ext cx="5438774"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Medida</a:t>
          </a:r>
          <a:r>
            <a:rPr lang="es-ES" sz="1100" kern="1200" smtClean="0"/>
            <a:t>: si falla el sistema eléctrico, el sistema debe seguir funcionando por al menos 4 horas</a:t>
          </a:r>
          <a:endParaRPr lang="es-CL" sz="1100" kern="1200"/>
        </a:p>
      </dsp:txBody>
      <dsp:txXfrm>
        <a:off x="21331" y="2863814"/>
        <a:ext cx="5396112" cy="394314"/>
      </dsp:txXfrm>
    </dsp:sp>
    <dsp:sp modelId="{F9085B52-3313-4F21-AD6D-27DB20470BF3}">
      <dsp:nvSpPr>
        <dsp:cNvPr id="0" name=""/>
        <dsp:cNvSpPr/>
      </dsp:nvSpPr>
      <dsp:spPr>
        <a:xfrm>
          <a:off x="0" y="3311140"/>
          <a:ext cx="5438774"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Prioridad Arquitectónica</a:t>
          </a:r>
          <a:r>
            <a:rPr lang="es-ES" sz="1100" kern="1200" smtClean="0"/>
            <a:t>: Alta</a:t>
          </a:r>
          <a:endParaRPr lang="es-CL" sz="1100" kern="1200"/>
        </a:p>
      </dsp:txBody>
      <dsp:txXfrm>
        <a:off x="21331" y="3332471"/>
        <a:ext cx="5396112" cy="394314"/>
      </dsp:txXfrm>
    </dsp:sp>
    <dsp:sp modelId="{4BD42087-E0F0-47C1-80EE-90036D65E3BB}">
      <dsp:nvSpPr>
        <dsp:cNvPr id="0" name=""/>
        <dsp:cNvSpPr/>
      </dsp:nvSpPr>
      <dsp:spPr>
        <a:xfrm>
          <a:off x="0" y="3779797"/>
          <a:ext cx="5438774" cy="4369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l" defTabSz="488950" rtl="0">
            <a:lnSpc>
              <a:spcPct val="90000"/>
            </a:lnSpc>
            <a:spcBef>
              <a:spcPct val="0"/>
            </a:spcBef>
            <a:spcAft>
              <a:spcPct val="35000"/>
            </a:spcAft>
          </a:pPr>
          <a:r>
            <a:rPr lang="es-ES" sz="1100" b="1" kern="1200" smtClean="0"/>
            <a:t>Aplicación</a:t>
          </a:r>
          <a:r>
            <a:rPr lang="es-ES" sz="1100" kern="1200" smtClean="0"/>
            <a:t>: Global</a:t>
          </a:r>
          <a:endParaRPr lang="es-CL" sz="1100" kern="1200"/>
        </a:p>
      </dsp:txBody>
      <dsp:txXfrm>
        <a:off x="21331" y="3801128"/>
        <a:ext cx="5396112" cy="3943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AABF1-F2BC-41A2-8A8D-13B2CBBF29B9}">
      <dsp:nvSpPr>
        <dsp:cNvPr id="0" name=""/>
        <dsp:cNvSpPr/>
      </dsp:nvSpPr>
      <dsp:spPr>
        <a:xfrm>
          <a:off x="0" y="82326"/>
          <a:ext cx="6096000" cy="397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u="sng" kern="1200" smtClean="0"/>
            <a:t>ID: QS7</a:t>
          </a:r>
          <a:endParaRPr lang="es-CL" sz="1000" kern="1200"/>
        </a:p>
      </dsp:txBody>
      <dsp:txXfrm>
        <a:off x="19392" y="101718"/>
        <a:ext cx="6057216" cy="358467"/>
      </dsp:txXfrm>
    </dsp:sp>
    <dsp:sp modelId="{2566660C-7688-4EA7-B338-EBA4A139D2BF}">
      <dsp:nvSpPr>
        <dsp:cNvPr id="0" name=""/>
        <dsp:cNvSpPr/>
      </dsp:nvSpPr>
      <dsp:spPr>
        <a:xfrm>
          <a:off x="0" y="508378"/>
          <a:ext cx="6096000" cy="397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Nombre: </a:t>
          </a:r>
          <a:r>
            <a:rPr lang="es-ES" sz="1000" kern="1200" smtClean="0"/>
            <a:t>Usabilidad- Protección contra errores de usuario: Datos deben ser validos </a:t>
          </a:r>
          <a:endParaRPr lang="es-CL" sz="1000" kern="1200"/>
        </a:p>
      </dsp:txBody>
      <dsp:txXfrm>
        <a:off x="19392" y="527770"/>
        <a:ext cx="6057216" cy="358467"/>
      </dsp:txXfrm>
    </dsp:sp>
    <dsp:sp modelId="{4B4825A7-5011-4486-A8E0-B0E0099F9BAC}">
      <dsp:nvSpPr>
        <dsp:cNvPr id="0" name=""/>
        <dsp:cNvSpPr/>
      </dsp:nvSpPr>
      <dsp:spPr>
        <a:xfrm>
          <a:off x="0" y="934430"/>
          <a:ext cx="6096000" cy="397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Sinopsis</a:t>
          </a:r>
          <a:r>
            <a:rPr lang="es-ES" sz="1000" kern="1200" smtClean="0"/>
            <a:t>: Los datos ingresados por el usuario deben estar acorde con el campo requerido</a:t>
          </a:r>
          <a:endParaRPr lang="es-CL" sz="1000" kern="1200"/>
        </a:p>
      </dsp:txBody>
      <dsp:txXfrm>
        <a:off x="19392" y="953822"/>
        <a:ext cx="6057216" cy="358467"/>
      </dsp:txXfrm>
    </dsp:sp>
    <dsp:sp modelId="{6A1176EE-8182-458C-AAFE-F7A1CAE6D94C}">
      <dsp:nvSpPr>
        <dsp:cNvPr id="0" name=""/>
        <dsp:cNvSpPr/>
      </dsp:nvSpPr>
      <dsp:spPr>
        <a:xfrm>
          <a:off x="0" y="1360481"/>
          <a:ext cx="6096000" cy="397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Entorno</a:t>
          </a:r>
          <a:r>
            <a:rPr lang="es-ES" sz="1000" kern="1200" smtClean="0"/>
            <a:t>: Formularios del sistema </a:t>
          </a:r>
          <a:endParaRPr lang="es-CL" sz="1000" kern="1200"/>
        </a:p>
      </dsp:txBody>
      <dsp:txXfrm>
        <a:off x="19392" y="1379873"/>
        <a:ext cx="6057216" cy="358467"/>
      </dsp:txXfrm>
    </dsp:sp>
    <dsp:sp modelId="{086181BE-2229-4EF5-AFCE-B9B01930091C}">
      <dsp:nvSpPr>
        <dsp:cNvPr id="0" name=""/>
        <dsp:cNvSpPr/>
      </dsp:nvSpPr>
      <dsp:spPr>
        <a:xfrm>
          <a:off x="0" y="1786533"/>
          <a:ext cx="6096000" cy="397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Cambio en el entorno</a:t>
          </a:r>
          <a:r>
            <a:rPr lang="es-ES" sz="1000" kern="1200" smtClean="0"/>
            <a:t>: Falla en ingreso de datos por parte del usuario</a:t>
          </a:r>
          <a:endParaRPr lang="es-CL" sz="1000" kern="1200"/>
        </a:p>
      </dsp:txBody>
      <dsp:txXfrm>
        <a:off x="19392" y="1805925"/>
        <a:ext cx="6057216" cy="358467"/>
      </dsp:txXfrm>
    </dsp:sp>
    <dsp:sp modelId="{CA058D4D-85E6-403B-ADCD-D81362BD0073}">
      <dsp:nvSpPr>
        <dsp:cNvPr id="0" name=""/>
        <dsp:cNvSpPr/>
      </dsp:nvSpPr>
      <dsp:spPr>
        <a:xfrm>
          <a:off x="0" y="2212584"/>
          <a:ext cx="6096000" cy="397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Comportamiento esperado</a:t>
          </a:r>
          <a:r>
            <a:rPr lang="es-ES" sz="1000" kern="1200" smtClean="0"/>
            <a:t>: El sistema debe alertar al usuario en caso de que el dato ingresado sea inválido</a:t>
          </a:r>
          <a:endParaRPr lang="es-CL" sz="1000" kern="1200"/>
        </a:p>
      </dsp:txBody>
      <dsp:txXfrm>
        <a:off x="19392" y="2231976"/>
        <a:ext cx="6057216" cy="358467"/>
      </dsp:txXfrm>
    </dsp:sp>
    <dsp:sp modelId="{33A6AB68-FB97-4550-A26B-BEE7E9EA29C4}">
      <dsp:nvSpPr>
        <dsp:cNvPr id="0" name=""/>
        <dsp:cNvSpPr/>
      </dsp:nvSpPr>
      <dsp:spPr>
        <a:xfrm>
          <a:off x="0" y="2638636"/>
          <a:ext cx="6096000" cy="397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Medida</a:t>
          </a:r>
          <a:r>
            <a:rPr lang="es-ES" sz="1000" kern="1200" smtClean="0"/>
            <a:t>: ingresar datos inválidos para comprobar si el sistema muestra un mensaje de error y no guarda los datos en la BD</a:t>
          </a:r>
          <a:endParaRPr lang="es-CL" sz="1000" kern="1200"/>
        </a:p>
      </dsp:txBody>
      <dsp:txXfrm>
        <a:off x="19392" y="2658028"/>
        <a:ext cx="6057216" cy="358467"/>
      </dsp:txXfrm>
    </dsp:sp>
    <dsp:sp modelId="{4A45E846-5E6E-426D-A284-190E2BAD7D1B}">
      <dsp:nvSpPr>
        <dsp:cNvPr id="0" name=""/>
        <dsp:cNvSpPr/>
      </dsp:nvSpPr>
      <dsp:spPr>
        <a:xfrm>
          <a:off x="0" y="3064687"/>
          <a:ext cx="6096000" cy="397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Prioridad Arquitectónica</a:t>
          </a:r>
          <a:r>
            <a:rPr lang="es-ES" sz="1000" kern="1200" smtClean="0"/>
            <a:t>: Alta</a:t>
          </a:r>
          <a:endParaRPr lang="es-CL" sz="1000" kern="1200"/>
        </a:p>
      </dsp:txBody>
      <dsp:txXfrm>
        <a:off x="19392" y="3084079"/>
        <a:ext cx="6057216" cy="358467"/>
      </dsp:txXfrm>
    </dsp:sp>
    <dsp:sp modelId="{6CBCE0E2-13B0-45A8-B7C2-C56F57FD9F3B}">
      <dsp:nvSpPr>
        <dsp:cNvPr id="0" name=""/>
        <dsp:cNvSpPr/>
      </dsp:nvSpPr>
      <dsp:spPr>
        <a:xfrm>
          <a:off x="0" y="3490739"/>
          <a:ext cx="6096000" cy="3972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rtl="0">
            <a:lnSpc>
              <a:spcPct val="90000"/>
            </a:lnSpc>
            <a:spcBef>
              <a:spcPct val="0"/>
            </a:spcBef>
            <a:spcAft>
              <a:spcPct val="35000"/>
            </a:spcAft>
          </a:pPr>
          <a:r>
            <a:rPr lang="es-ES" sz="1000" b="1" kern="1200" smtClean="0"/>
            <a:t>Aplicación</a:t>
          </a:r>
          <a:r>
            <a:rPr lang="es-ES" sz="1000" kern="1200" smtClean="0"/>
            <a:t>: Global</a:t>
          </a:r>
          <a:endParaRPr lang="es-CL" sz="1000" kern="1200"/>
        </a:p>
      </dsp:txBody>
      <dsp:txXfrm>
        <a:off x="19392" y="3510131"/>
        <a:ext cx="6057216" cy="3584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p:cNvSpPr>
            <a:spLocks noGrp="1"/>
          </p:cNvSpPr>
          <p:nvPr>
            <p:ph type="dt" sz="half" idx="10"/>
          </p:nvPr>
        </p:nvSpPr>
        <p:spPr/>
        <p:txBody>
          <a:bodyPr/>
          <a:lstStyle/>
          <a:p>
            <a:fld id="{C56040A3-26B0-41B9-8D0E-A6E2BE76A0F6}" type="datetimeFigureOut">
              <a:rPr lang="es-CL" smtClean="0"/>
              <a:t>22-11-2018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716321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C56040A3-26B0-41B9-8D0E-A6E2BE76A0F6}" type="datetimeFigureOut">
              <a:rPr lang="es-CL" smtClean="0"/>
              <a:t>22-11-2018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334699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C56040A3-26B0-41B9-8D0E-A6E2BE76A0F6}" type="datetimeFigureOut">
              <a:rPr lang="es-CL" smtClean="0"/>
              <a:t>22-11-2018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112887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10"/>
          </p:nvPr>
        </p:nvSpPr>
        <p:spPr/>
        <p:txBody>
          <a:bodyPr/>
          <a:lstStyle/>
          <a:p>
            <a:fld id="{C56040A3-26B0-41B9-8D0E-A6E2BE76A0F6}" type="datetimeFigureOut">
              <a:rPr lang="es-CL" smtClean="0"/>
              <a:t>22-11-2018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131782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C56040A3-26B0-41B9-8D0E-A6E2BE76A0F6}" type="datetimeFigureOut">
              <a:rPr lang="es-CL" smtClean="0"/>
              <a:t>22-11-2018</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246789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p:cNvSpPr>
            <a:spLocks noGrp="1"/>
          </p:cNvSpPr>
          <p:nvPr>
            <p:ph type="dt" sz="half" idx="10"/>
          </p:nvPr>
        </p:nvSpPr>
        <p:spPr/>
        <p:txBody>
          <a:bodyPr/>
          <a:lstStyle/>
          <a:p>
            <a:fld id="{C56040A3-26B0-41B9-8D0E-A6E2BE76A0F6}" type="datetimeFigureOut">
              <a:rPr lang="es-CL" smtClean="0"/>
              <a:t>22-11-2018</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298738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p:cNvSpPr>
            <a:spLocks noGrp="1"/>
          </p:cNvSpPr>
          <p:nvPr>
            <p:ph type="dt" sz="half" idx="10"/>
          </p:nvPr>
        </p:nvSpPr>
        <p:spPr/>
        <p:txBody>
          <a:bodyPr/>
          <a:lstStyle/>
          <a:p>
            <a:fld id="{C56040A3-26B0-41B9-8D0E-A6E2BE76A0F6}" type="datetimeFigureOut">
              <a:rPr lang="es-CL" smtClean="0"/>
              <a:t>22-11-2018</a:t>
            </a:fld>
            <a:endParaRPr lang="es-CL"/>
          </a:p>
        </p:txBody>
      </p:sp>
      <p:sp>
        <p:nvSpPr>
          <p:cNvPr id="8" name="Marcador de pie de página 7"/>
          <p:cNvSpPr>
            <a:spLocks noGrp="1"/>
          </p:cNvSpPr>
          <p:nvPr>
            <p:ph type="ftr" sz="quarter" idx="11"/>
          </p:nvPr>
        </p:nvSpPr>
        <p:spPr/>
        <p:txBody>
          <a:bodyPr/>
          <a:lstStyle/>
          <a:p>
            <a:endParaRPr lang="es-CL"/>
          </a:p>
        </p:txBody>
      </p:sp>
      <p:sp>
        <p:nvSpPr>
          <p:cNvPr id="9" name="Marcador de número de diapositiva 8"/>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3307270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L"/>
          </a:p>
        </p:txBody>
      </p:sp>
      <p:sp>
        <p:nvSpPr>
          <p:cNvPr id="3" name="Marcador de fecha 2"/>
          <p:cNvSpPr>
            <a:spLocks noGrp="1"/>
          </p:cNvSpPr>
          <p:nvPr>
            <p:ph type="dt" sz="half" idx="10"/>
          </p:nvPr>
        </p:nvSpPr>
        <p:spPr/>
        <p:txBody>
          <a:bodyPr/>
          <a:lstStyle/>
          <a:p>
            <a:fld id="{C56040A3-26B0-41B9-8D0E-A6E2BE76A0F6}" type="datetimeFigureOut">
              <a:rPr lang="es-CL" smtClean="0"/>
              <a:t>22-11-2018</a:t>
            </a:fld>
            <a:endParaRPr lang="es-CL"/>
          </a:p>
        </p:txBody>
      </p:sp>
      <p:sp>
        <p:nvSpPr>
          <p:cNvPr id="4" name="Marcador de pie de página 3"/>
          <p:cNvSpPr>
            <a:spLocks noGrp="1"/>
          </p:cNvSpPr>
          <p:nvPr>
            <p:ph type="ftr" sz="quarter" idx="11"/>
          </p:nvPr>
        </p:nvSpPr>
        <p:spPr/>
        <p:txBody>
          <a:bodyPr/>
          <a:lstStyle/>
          <a:p>
            <a:endParaRPr lang="es-CL"/>
          </a:p>
        </p:txBody>
      </p:sp>
      <p:sp>
        <p:nvSpPr>
          <p:cNvPr id="5" name="Marcador de número de diapositiva 4"/>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3967012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56040A3-26B0-41B9-8D0E-A6E2BE76A0F6}" type="datetimeFigureOut">
              <a:rPr lang="es-CL" smtClean="0"/>
              <a:t>22-11-2018</a:t>
            </a:fld>
            <a:endParaRPr lang="es-CL"/>
          </a:p>
        </p:txBody>
      </p:sp>
      <p:sp>
        <p:nvSpPr>
          <p:cNvPr id="3" name="Marcador de pie de página 2"/>
          <p:cNvSpPr>
            <a:spLocks noGrp="1"/>
          </p:cNvSpPr>
          <p:nvPr>
            <p:ph type="ftr" sz="quarter" idx="11"/>
          </p:nvPr>
        </p:nvSpPr>
        <p:spPr/>
        <p:txBody>
          <a:bodyPr/>
          <a:lstStyle/>
          <a:p>
            <a:endParaRPr lang="es-CL"/>
          </a:p>
        </p:txBody>
      </p:sp>
      <p:sp>
        <p:nvSpPr>
          <p:cNvPr id="4" name="Marcador de número de diapositiva 3"/>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400558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C56040A3-26B0-41B9-8D0E-A6E2BE76A0F6}" type="datetimeFigureOut">
              <a:rPr lang="es-CL" smtClean="0"/>
              <a:t>22-11-2018</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1060019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C56040A3-26B0-41B9-8D0E-A6E2BE76A0F6}" type="datetimeFigureOut">
              <a:rPr lang="es-CL" smtClean="0"/>
              <a:t>22-11-2018</a:t>
            </a:fld>
            <a:endParaRPr lang="es-CL"/>
          </a:p>
        </p:txBody>
      </p:sp>
      <p:sp>
        <p:nvSpPr>
          <p:cNvPr id="6" name="Marcador de pie de página 5"/>
          <p:cNvSpPr>
            <a:spLocks noGrp="1"/>
          </p:cNvSpPr>
          <p:nvPr>
            <p:ph type="ftr" sz="quarter" idx="11"/>
          </p:nvPr>
        </p:nvSpPr>
        <p:spPr/>
        <p:txBody>
          <a:bodyPr/>
          <a:lstStyle/>
          <a:p>
            <a:endParaRPr lang="es-CL"/>
          </a:p>
        </p:txBody>
      </p:sp>
      <p:sp>
        <p:nvSpPr>
          <p:cNvPr id="7" name="Marcador de número de diapositiva 6"/>
          <p:cNvSpPr>
            <a:spLocks noGrp="1"/>
          </p:cNvSpPr>
          <p:nvPr>
            <p:ph type="sldNum" sz="quarter" idx="12"/>
          </p:nvPr>
        </p:nvSpPr>
        <p:spPr/>
        <p:txBody>
          <a:bodyPr/>
          <a:lstStyle/>
          <a:p>
            <a:fld id="{B4A6B74D-EAB3-419D-9AFB-7734616CA1B2}" type="slidenum">
              <a:rPr lang="es-CL" smtClean="0"/>
              <a:t>‹Nº›</a:t>
            </a:fld>
            <a:endParaRPr lang="es-CL"/>
          </a:p>
        </p:txBody>
      </p:sp>
    </p:spTree>
    <p:extLst>
      <p:ext uri="{BB962C8B-B14F-4D97-AF65-F5344CB8AC3E}">
        <p14:creationId xmlns:p14="http://schemas.microsoft.com/office/powerpoint/2010/main" val="987328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040A3-26B0-41B9-8D0E-A6E2BE76A0F6}" type="datetimeFigureOut">
              <a:rPr lang="es-CL" smtClean="0"/>
              <a:t>22-11-2018</a:t>
            </a:fld>
            <a:endParaRPr lang="es-C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6B74D-EAB3-419D-9AFB-7734616CA1B2}" type="slidenum">
              <a:rPr lang="es-CL" smtClean="0"/>
              <a:t>‹Nº›</a:t>
            </a:fld>
            <a:endParaRPr lang="es-CL"/>
          </a:p>
        </p:txBody>
      </p:sp>
    </p:spTree>
    <p:extLst>
      <p:ext uri="{BB962C8B-B14F-4D97-AF65-F5344CB8AC3E}">
        <p14:creationId xmlns:p14="http://schemas.microsoft.com/office/powerpoint/2010/main" val="2212017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CL" dirty="0"/>
              <a:t>Arquitectura de Software</a:t>
            </a:r>
            <a:br>
              <a:rPr lang="es-CL" dirty="0"/>
            </a:br>
            <a:r>
              <a:rPr lang="es-CL" sz="3200" dirty="0"/>
              <a:t>“VeriSafe”</a:t>
            </a:r>
          </a:p>
        </p:txBody>
      </p:sp>
      <p:sp>
        <p:nvSpPr>
          <p:cNvPr id="3" name="Subtítulo 2"/>
          <p:cNvSpPr>
            <a:spLocks noGrp="1"/>
          </p:cNvSpPr>
          <p:nvPr>
            <p:ph type="subTitle" idx="1"/>
          </p:nvPr>
        </p:nvSpPr>
        <p:spPr>
          <a:xfrm>
            <a:off x="1524000" y="4052203"/>
            <a:ext cx="9144000" cy="2404867"/>
          </a:xfrm>
        </p:spPr>
        <p:txBody>
          <a:bodyPr>
            <a:noAutofit/>
          </a:bodyPr>
          <a:lstStyle/>
          <a:p>
            <a:r>
              <a:rPr lang="es-CL" sz="1400" dirty="0"/>
              <a:t>Escuela de Informática y Telecomunicaciones</a:t>
            </a:r>
          </a:p>
          <a:p>
            <a:r>
              <a:rPr lang="es-CL" sz="1400" dirty="0"/>
              <a:t>Sede</a:t>
            </a:r>
          </a:p>
          <a:p>
            <a:r>
              <a:rPr lang="es-CL" sz="1400" dirty="0"/>
              <a:t>2017-2</a:t>
            </a:r>
          </a:p>
          <a:p>
            <a:r>
              <a:rPr lang="es-CL" sz="1400" dirty="0"/>
              <a:t>Docente Instructor de la Asignatura: Israel Naranjo</a:t>
            </a:r>
          </a:p>
          <a:p>
            <a:endParaRPr lang="es-CL" sz="1400" dirty="0"/>
          </a:p>
          <a:p>
            <a:r>
              <a:rPr lang="es-CL" sz="1400" dirty="0"/>
              <a:t>Integrantes: Eduardo Obreque, Sebastian Maripil, Antonio Altamirano, Emanuel Villanueva</a:t>
            </a:r>
          </a:p>
          <a:p>
            <a:endParaRPr lang="es-CL" sz="1400" dirty="0"/>
          </a:p>
        </p:txBody>
      </p:sp>
    </p:spTree>
    <p:extLst>
      <p:ext uri="{BB962C8B-B14F-4D97-AF65-F5344CB8AC3E}">
        <p14:creationId xmlns:p14="http://schemas.microsoft.com/office/powerpoint/2010/main" val="2151433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a:t>Arquitectura Final Propuesta</a:t>
            </a:r>
          </a:p>
        </p:txBody>
      </p:sp>
      <p:pic>
        <p:nvPicPr>
          <p:cNvPr id="3074" name="Picture 2" descr="C:\Users\Eduardo\Desktop\arquitectura Presentacion Final\mock up\Inicio Sesió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1504950"/>
            <a:ext cx="4738688" cy="46101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Eduardo\Desktop\arquitectura Presentacion Final\mock up\Recuperar Contraseñ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504949"/>
            <a:ext cx="597217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63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3"/>
          <p:cNvSpPr txBox="1">
            <a:spLocks/>
          </p:cNvSpPr>
          <p:nvPr/>
        </p:nvSpPr>
        <p:spPr>
          <a:xfrm>
            <a:off x="576263" y="4254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sz="3200" u="sng" dirty="0" smtClean="0"/>
              <a:t>Gerente</a:t>
            </a:r>
            <a:endParaRPr lang="es-CL" sz="3200" u="sng" dirty="0"/>
          </a:p>
        </p:txBody>
      </p:sp>
      <p:pic>
        <p:nvPicPr>
          <p:cNvPr id="1026" name="Picture 2" descr="C:\Users\Eduardo\Desktop\arquitectura Presentacion Final\mock up\Gerente de Ventas - Administrar Usuari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49" y="1733550"/>
            <a:ext cx="5214939" cy="4857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Eduardo\Desktop\arquitectura Presentacion Final\mock up\Gerente de Ventas - Crear Usuar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5" y="1733550"/>
            <a:ext cx="5565677"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374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Eduardo\Desktop\arquitectura Presentacion Final\mock up\Gerente de Ventas - Administrar Trabajador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42" y="1533523"/>
            <a:ext cx="5149246" cy="44291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Eduardo\Desktop\arquitectura Presentacion Final\mock up\Gerente de Ventas - Crear Trabajad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5" y="1533522"/>
            <a:ext cx="5395913"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101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Eduardo\Desktop\arquitectura Presentacion Final\mock up\Gerente de Ventas - Rendimient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428750"/>
            <a:ext cx="6886575"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054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smtClean="0"/>
              <a:t>Subgerente</a:t>
            </a:r>
            <a:endParaRPr lang="es-CL" sz="3200" u="sng" dirty="0"/>
          </a:p>
        </p:txBody>
      </p:sp>
      <p:pic>
        <p:nvPicPr>
          <p:cNvPr id="5122" name="Picture 2" descr="C:\Users\Eduardo\Desktop\arquitectura Presentacion Final\mock up\SubGerente - Plan de Vent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1347075"/>
            <a:ext cx="10610850" cy="511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4061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dirty="0" smtClean="0"/>
              <a:t>Jefatura de Ventas</a:t>
            </a:r>
            <a:endParaRPr lang="es-CL" sz="3200" dirty="0"/>
          </a:p>
        </p:txBody>
      </p:sp>
      <p:pic>
        <p:nvPicPr>
          <p:cNvPr id="6146" name="Picture 2" descr="C:\Users\Eduardo\Desktop\arquitectura Presentacion Final\mock up\JF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1514474"/>
            <a:ext cx="8648700" cy="494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162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Eduardo\Desktop\arquitectura Presentacion Final\mock up\JFV - Ventas Proces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4" y="1447799"/>
            <a:ext cx="4829175" cy="52482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Eduardo\Desktop\arquitectura Presentacion Final\mock up\JFV - Met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195" y="1447799"/>
            <a:ext cx="586690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5892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Eduardo\Desktop\arquitectura Presentacion Final\mock up\JFV - Bitacora de Visita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1152525"/>
            <a:ext cx="7972425"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193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smtClean="0"/>
              <a:t>Vendedor</a:t>
            </a:r>
            <a:endParaRPr lang="es-CL" sz="3200" u="sng" dirty="0"/>
          </a:p>
        </p:txBody>
      </p:sp>
      <p:pic>
        <p:nvPicPr>
          <p:cNvPr id="9218" name="Picture 2" descr="C:\Users\Eduardo\Desktop\arquitectura Presentacion Final\mock up\Vendedor - Bienveni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419224"/>
            <a:ext cx="5600700" cy="4838701"/>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Eduardo\Desktop\arquitectura Presentacion Final\mock up\Vendedor - Crear Prospect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1443036"/>
            <a:ext cx="5829300" cy="481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0901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Eduardo\Desktop\arquitectura Presentacion Final\mock up\Vendedor - Ver Prospect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 y="1514475"/>
            <a:ext cx="5472113" cy="478155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Eduardo\Desktop\arquitectura Presentacion Final\mock up\Vendedor - Adm Clien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825" y="1514475"/>
            <a:ext cx="5734049"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6624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25659" y="1110713"/>
            <a:ext cx="10515600" cy="692329"/>
          </a:xfrm>
        </p:spPr>
        <p:txBody>
          <a:bodyPr>
            <a:normAutofit fontScale="90000"/>
          </a:bodyPr>
          <a:lstStyle/>
          <a:p>
            <a:r>
              <a:rPr lang="es-CL" dirty="0"/>
              <a:t>Problemática a Resolver</a:t>
            </a:r>
          </a:p>
        </p:txBody>
      </p:sp>
      <p:sp>
        <p:nvSpPr>
          <p:cNvPr id="2" name="Rectángulo 1">
            <a:extLst>
              <a:ext uri="{FF2B5EF4-FFF2-40B4-BE49-F238E27FC236}">
                <a16:creationId xmlns:a16="http://schemas.microsoft.com/office/drawing/2014/main" xmlns="" id="{2B285D4F-3FB9-4714-BDFF-A6358E3A2890}"/>
              </a:ext>
            </a:extLst>
          </p:cNvPr>
          <p:cNvSpPr/>
          <p:nvPr/>
        </p:nvSpPr>
        <p:spPr>
          <a:xfrm>
            <a:off x="624924" y="1803042"/>
            <a:ext cx="10616335" cy="4708981"/>
          </a:xfrm>
          <a:prstGeom prst="rect">
            <a:avLst/>
          </a:prstGeom>
        </p:spPr>
        <p:txBody>
          <a:bodyPr wrap="square">
            <a:spAutoFit/>
          </a:bodyPr>
          <a:lstStyle/>
          <a:p>
            <a:r>
              <a:rPr lang="es-ES" sz="2000" dirty="0">
                <a:solidFill>
                  <a:srgbClr val="000000"/>
                </a:solidFill>
                <a:latin typeface="+mj-lt"/>
              </a:rPr>
              <a:t>La empresa VeriSafe es una compañía nacional con presencia en 12 países de Latinoamérica dedicada a la protección y seguridad tanto de hogares como de negocios e industrias, en zonas urbanas y rurales, a través de la instalación y monitoreo de sistemas de alarmas y </a:t>
            </a:r>
            <a:r>
              <a:rPr lang="es-ES" sz="2000" dirty="0" err="1">
                <a:solidFill>
                  <a:srgbClr val="000000"/>
                </a:solidFill>
                <a:latin typeface="+mj-lt"/>
              </a:rPr>
              <a:t>tele-vigilancia</a:t>
            </a:r>
            <a:r>
              <a:rPr lang="es-ES" sz="2000" dirty="0">
                <a:solidFill>
                  <a:srgbClr val="000000"/>
                </a:solidFill>
                <a:latin typeface="+mj-lt"/>
              </a:rPr>
              <a:t>. VeriSafe como parte de su política de vanguardia tecnológica, ha decidido evaluar el estado de sus procesos internos asociados a las gerencias claves de Ventas y Monitoreo y Seguridad con la finalidad de actualizarlos y optimizarlos. </a:t>
            </a:r>
          </a:p>
          <a:p>
            <a:r>
              <a:rPr lang="es-ES" sz="2000" dirty="0">
                <a:latin typeface="+mj-lt"/>
              </a:rPr>
              <a:t>La Gerencia General ha solicitado que el módulo de ventas así como los procesos operacionales asociados, incluyan los cambios necesarios para poder recolectar, consolidar y tener disponible estos datos en línea diariamente.</a:t>
            </a:r>
            <a:br>
              <a:rPr lang="es-ES" sz="2000" dirty="0">
                <a:latin typeface="+mj-lt"/>
              </a:rPr>
            </a:br>
            <a:r>
              <a:rPr lang="es-ES" sz="2000" dirty="0">
                <a:latin typeface="+mj-lt"/>
              </a:rPr>
              <a:t>Por otro lado, la gerencia de Monitoreo y Seguridad recientemente ha creado el área de Control Visual la cual atiende un nuevo tipo de servicio cuyo proceso no ha sido aún integrado a la plataforma de software de la compañía, registrando con herramientas alternativas como planillas Excel o bases de datos en Access los eventos de activación y sus resoluciones. </a:t>
            </a:r>
          </a:p>
          <a:p>
            <a:r>
              <a:rPr lang="es-ES" sz="2000" dirty="0">
                <a:latin typeface="+mj-lt"/>
              </a:rPr>
              <a:t>Cabe destacar que cada gerencia funcional posee su propio módulo, el cual dependiendo de la criticidad del área está construido como un aplicativo web o de escritorio .</a:t>
            </a:r>
            <a:endParaRPr lang="es-CL" sz="2000" dirty="0">
              <a:latin typeface="+mj-lt"/>
            </a:endParaRPr>
          </a:p>
        </p:txBody>
      </p:sp>
    </p:spTree>
    <p:extLst>
      <p:ext uri="{BB962C8B-B14F-4D97-AF65-F5344CB8AC3E}">
        <p14:creationId xmlns:p14="http://schemas.microsoft.com/office/powerpoint/2010/main" val="1973599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Eduardo\Desktop\arquitectura Presentacion Final\mock up\Vendedor - Gestionar Bitaco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 y="1209674"/>
            <a:ext cx="5410200" cy="48482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Eduardo\Desktop\arquitectura Presentacion Final\mock up\Vendedor - Minuta de Reunion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725" y="1228725"/>
            <a:ext cx="5686426" cy="482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9245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Eduardo\Desktop\arquitectura Presentacion Final\mock up\Vendedor - ADM V - Crear Libre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7" y="1038224"/>
            <a:ext cx="4900613" cy="5262563"/>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Eduardo\Desktop\arquitectura Presentacion Final\mock up\Vendedor - Adm V - Ver Libret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75" y="1038223"/>
            <a:ext cx="6305550" cy="526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6214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Eduardo\Desktop\arquitectura Presentacion Final\mock up\Vendedor - Adm V - Grup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28725"/>
            <a:ext cx="8305800"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717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smtClean="0"/>
              <a:t>Analista de Seguridad Control No Visual</a:t>
            </a:r>
            <a:endParaRPr lang="es-CL" sz="3200" u="sng" dirty="0"/>
          </a:p>
        </p:txBody>
      </p:sp>
      <p:pic>
        <p:nvPicPr>
          <p:cNvPr id="14340" name="Picture 4" descr="C:\Users\Eduardo\Desktop\arquitectura Presentacion Final\mock up\Analisata de Seguridad CN - Bitacora de Activacio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552575"/>
            <a:ext cx="5524500" cy="48863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C:\Users\Eduardo\Desktop\arquitectura Presentacion Final\mock up\Analista de Seguridad CN - Registrar Activació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1552575"/>
            <a:ext cx="5695950"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623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Eduardo\Desktop\arquitectura Presentacion Final\mock up\Analista de Seguridad CN- Listar Repor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1400175"/>
            <a:ext cx="5067300" cy="5129213"/>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Eduardo\Desktop\arquitectura Presentacion Final\mock up\Analista de Seguridad CN - Ver Report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325" y="1400175"/>
            <a:ext cx="5591175" cy="512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367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smtClean="0"/>
              <a:t>Analista Seguridad Control Visual</a:t>
            </a:r>
            <a:endParaRPr lang="es-CL" sz="3200" u="sng" dirty="0"/>
          </a:p>
        </p:txBody>
      </p:sp>
      <p:pic>
        <p:nvPicPr>
          <p:cNvPr id="16386" name="Picture 2" descr="C:\Users\Eduardo\Desktop\arquitectura Presentacion Final\mock up\Analista de Seguridad CV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581150"/>
            <a:ext cx="5524500" cy="4781550"/>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Users\Eduardo\Desktop\arquitectura Presentacion Final\mock up\Analista de Seguridad CV - Monitore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025" y="1581151"/>
            <a:ext cx="5324476"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545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smtClean="0"/>
              <a:t>Analista Enrutamiento</a:t>
            </a:r>
            <a:endParaRPr lang="es-CL" sz="3200" u="sng" dirty="0"/>
          </a:p>
        </p:txBody>
      </p:sp>
      <p:pic>
        <p:nvPicPr>
          <p:cNvPr id="17412" name="Picture 4" descr="C:\Users\Eduardo\Desktop\arquitectura Presentacion Final\mock up\Analista de Enrutamiento - Activacion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447800"/>
            <a:ext cx="11001375"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666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smtClean="0"/>
              <a:t>Jefe Equipo de Reacción</a:t>
            </a:r>
            <a:endParaRPr lang="es-CL" sz="3200" u="sng" dirty="0"/>
          </a:p>
        </p:txBody>
      </p:sp>
      <p:pic>
        <p:nvPicPr>
          <p:cNvPr id="18434" name="Picture 2" descr="C:\Users\Eduardo\Desktop\arquitectura Presentacion Final\mock up\Jefe Encargado Equipo Reacció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485900"/>
            <a:ext cx="6838950"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850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smtClean="0"/>
              <a:t>Cliente</a:t>
            </a:r>
            <a:endParaRPr lang="es-CL" sz="3200" u="sng" dirty="0"/>
          </a:p>
        </p:txBody>
      </p:sp>
      <p:pic>
        <p:nvPicPr>
          <p:cNvPr id="19459" name="Picture 3" descr="C:\Users\Eduardo\Desktop\arquitectura Presentacion Final\mock up\Clien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533525"/>
            <a:ext cx="5362575" cy="504825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Users\Eduardo\Desktop\arquitectura Presentacion Final\mock up\Cliente - Monitore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533525"/>
            <a:ext cx="5934075" cy="504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2052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C:\Users\Eduardo\Desktop\arquitectura Presentacion Final\mock up\Cliente CV - Activaciones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275" y="1438275"/>
            <a:ext cx="58293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C:\Users\Eduardo\Desktop\arquitectura Presentacion Final\mock up\Cliente - CN - Activacion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1438275"/>
            <a:ext cx="57531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546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906105"/>
            <a:ext cx="10515600" cy="688289"/>
          </a:xfrm>
        </p:spPr>
        <p:txBody>
          <a:bodyPr>
            <a:normAutofit fontScale="90000"/>
          </a:bodyPr>
          <a:lstStyle/>
          <a:p>
            <a:r>
              <a:rPr lang="es-CL" dirty="0"/>
              <a:t>Problemática a Resolver</a:t>
            </a:r>
          </a:p>
        </p:txBody>
      </p:sp>
      <p:sp>
        <p:nvSpPr>
          <p:cNvPr id="5" name="CuadroTexto 4"/>
          <p:cNvSpPr txBox="1"/>
          <p:nvPr/>
        </p:nvSpPr>
        <p:spPr>
          <a:xfrm>
            <a:off x="982011" y="2380005"/>
            <a:ext cx="184731" cy="1754326"/>
          </a:xfrm>
          <a:prstGeom prst="rect">
            <a:avLst/>
          </a:prstGeom>
          <a:noFill/>
        </p:spPr>
        <p:txBody>
          <a:bodyPr wrap="none" rtlCol="0">
            <a:spAutoFit/>
          </a:bodyPr>
          <a:lstStyle/>
          <a:p>
            <a:endParaRPr lang="es-CL" dirty="0"/>
          </a:p>
          <a:p>
            <a:endParaRPr lang="es-CL" dirty="0"/>
          </a:p>
          <a:p>
            <a:endParaRPr lang="es-CL" dirty="0"/>
          </a:p>
          <a:p>
            <a:endParaRPr lang="es-CL" dirty="0"/>
          </a:p>
          <a:p>
            <a:endParaRPr lang="es-CL" dirty="0"/>
          </a:p>
          <a:p>
            <a:endParaRPr lang="es-CL" dirty="0"/>
          </a:p>
        </p:txBody>
      </p:sp>
      <p:pic>
        <p:nvPicPr>
          <p:cNvPr id="8" name="Imagen 7">
            <a:extLst>
              <a:ext uri="{FF2B5EF4-FFF2-40B4-BE49-F238E27FC236}">
                <a16:creationId xmlns:a16="http://schemas.microsoft.com/office/drawing/2014/main" xmlns="" id="{CB008EA4-FB23-4C6A-882C-E959B736B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004" y="1594394"/>
            <a:ext cx="11522298" cy="4935195"/>
          </a:xfrm>
          <a:prstGeom prst="rect">
            <a:avLst/>
          </a:prstGeom>
        </p:spPr>
      </p:pic>
    </p:spTree>
    <p:extLst>
      <p:ext uri="{BB962C8B-B14F-4D97-AF65-F5344CB8AC3E}">
        <p14:creationId xmlns:p14="http://schemas.microsoft.com/office/powerpoint/2010/main" val="15040901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79327" y="401760"/>
            <a:ext cx="10515600" cy="1325563"/>
          </a:xfrm>
        </p:spPr>
        <p:txBody>
          <a:bodyPr/>
          <a:lstStyle/>
          <a:p>
            <a:r>
              <a:rPr lang="es-CL" dirty="0"/>
              <a:t>Vista Lógica</a:t>
            </a:r>
          </a:p>
        </p:txBody>
      </p:sp>
      <p:pic>
        <p:nvPicPr>
          <p:cNvPr id="23554" name="Picture 2" descr="Diagrama de Clas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0126" y="1390651"/>
            <a:ext cx="10191750"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112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DA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6" y="952500"/>
            <a:ext cx="7477124"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7737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8675" y="841375"/>
            <a:ext cx="10515600" cy="1325563"/>
          </a:xfrm>
        </p:spPr>
        <p:txBody>
          <a:bodyPr>
            <a:normAutofit/>
          </a:bodyPr>
          <a:lstStyle/>
          <a:p>
            <a:r>
              <a:rPr lang="es-CL" sz="3200" u="sng" dirty="0" smtClean="0"/>
              <a:t>Diagrama Entidad Relación</a:t>
            </a:r>
            <a:endParaRPr lang="es-CL" sz="3200" u="sng"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85950"/>
            <a:ext cx="8077200" cy="424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18303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9800"/>
            <a:ext cx="573405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024" y="2281237"/>
            <a:ext cx="5743575"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1 Título"/>
          <p:cNvSpPr>
            <a:spLocks noGrp="1"/>
          </p:cNvSpPr>
          <p:nvPr>
            <p:ph type="title"/>
          </p:nvPr>
        </p:nvSpPr>
        <p:spPr>
          <a:xfrm>
            <a:off x="828675" y="841375"/>
            <a:ext cx="10515600" cy="1325563"/>
          </a:xfrm>
        </p:spPr>
        <p:txBody>
          <a:bodyPr>
            <a:normAutofit/>
          </a:bodyPr>
          <a:lstStyle/>
          <a:p>
            <a:r>
              <a:rPr lang="es-CL" sz="3200" u="sng" dirty="0" smtClean="0"/>
              <a:t>Diagramas de Comunicación</a:t>
            </a:r>
            <a:endParaRPr lang="es-CL" sz="3200" u="sng" dirty="0"/>
          </a:p>
        </p:txBody>
      </p:sp>
    </p:spTree>
    <p:extLst>
      <p:ext uri="{BB962C8B-B14F-4D97-AF65-F5344CB8AC3E}">
        <p14:creationId xmlns:p14="http://schemas.microsoft.com/office/powerpoint/2010/main" val="26733353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590675"/>
            <a:ext cx="57340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0" y="1590675"/>
            <a:ext cx="57340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42043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162050"/>
            <a:ext cx="573405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050" y="1162050"/>
            <a:ext cx="57245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18665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162050"/>
            <a:ext cx="8153399"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78969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5" y="1304925"/>
            <a:ext cx="5734050" cy="429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1304925"/>
            <a:ext cx="5734050" cy="429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8536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sz="3200" u="sng" dirty="0" smtClean="0"/>
              <a:t>Diagramas de Secuencia</a:t>
            </a:r>
            <a:endParaRPr lang="es-CL" sz="3200" u="sng"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400175"/>
            <a:ext cx="56197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400175"/>
            <a:ext cx="56197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7129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285875"/>
            <a:ext cx="561022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3412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C4D62E6-E046-469F-ABAC-FF8AC2FE9950}"/>
              </a:ext>
            </a:extLst>
          </p:cNvPr>
          <p:cNvSpPr>
            <a:spLocks noGrp="1"/>
          </p:cNvSpPr>
          <p:nvPr>
            <p:ph type="title"/>
          </p:nvPr>
        </p:nvSpPr>
        <p:spPr/>
        <p:txBody>
          <a:bodyPr>
            <a:normAutofit/>
          </a:bodyPr>
          <a:lstStyle/>
          <a:p>
            <a:r>
              <a:rPr lang="es-ES" sz="4000" dirty="0"/>
              <a:t>Lista de requerimiento Funcionales Relevantes</a:t>
            </a:r>
            <a:endParaRPr lang="es-CL" sz="4000" dirty="0"/>
          </a:p>
        </p:txBody>
      </p:sp>
      <p:graphicFrame>
        <p:nvGraphicFramePr>
          <p:cNvPr id="3" name="Tabla 2">
            <a:extLst>
              <a:ext uri="{FF2B5EF4-FFF2-40B4-BE49-F238E27FC236}">
                <a16:creationId xmlns:a16="http://schemas.microsoft.com/office/drawing/2014/main" xmlns="" id="{AE60FF16-2663-4915-BF8D-99E4A6C8A949}"/>
              </a:ext>
            </a:extLst>
          </p:cNvPr>
          <p:cNvGraphicFramePr>
            <a:graphicFrameLocks noGrp="1"/>
          </p:cNvGraphicFramePr>
          <p:nvPr>
            <p:extLst>
              <p:ext uri="{D42A27DB-BD31-4B8C-83A1-F6EECF244321}">
                <p14:modId xmlns:p14="http://schemas.microsoft.com/office/powerpoint/2010/main" val="1591844634"/>
              </p:ext>
            </p:extLst>
          </p:nvPr>
        </p:nvGraphicFramePr>
        <p:xfrm>
          <a:off x="502275" y="1414089"/>
          <a:ext cx="11050074" cy="5033629"/>
        </p:xfrm>
        <a:graphic>
          <a:graphicData uri="http://schemas.openxmlformats.org/drawingml/2006/table">
            <a:tbl>
              <a:tblPr firstRow="1" bandRow="1">
                <a:tableStyleId>{5C22544A-7EE6-4342-B048-85BDC9FD1C3A}</a:tableStyleId>
              </a:tblPr>
              <a:tblGrid>
                <a:gridCol w="2468364">
                  <a:extLst>
                    <a:ext uri="{9D8B030D-6E8A-4147-A177-3AD203B41FA5}">
                      <a16:colId xmlns:a16="http://schemas.microsoft.com/office/drawing/2014/main" xmlns="" val="616423410"/>
                    </a:ext>
                  </a:extLst>
                </a:gridCol>
                <a:gridCol w="8581710">
                  <a:extLst>
                    <a:ext uri="{9D8B030D-6E8A-4147-A177-3AD203B41FA5}">
                      <a16:colId xmlns:a16="http://schemas.microsoft.com/office/drawing/2014/main" xmlns="" val="1895667170"/>
                    </a:ext>
                  </a:extLst>
                </a:gridCol>
              </a:tblGrid>
              <a:tr h="406082">
                <a:tc>
                  <a:txBody>
                    <a:bodyPr/>
                    <a:lstStyle/>
                    <a:p>
                      <a:pPr algn="l"/>
                      <a:r>
                        <a:rPr lang="es-ES" dirty="0"/>
                        <a:t>ID</a:t>
                      </a:r>
                      <a:endParaRPr lang="es-CL" dirty="0"/>
                    </a:p>
                  </a:txBody>
                  <a:tcPr/>
                </a:tc>
                <a:tc>
                  <a:txBody>
                    <a:bodyPr/>
                    <a:lstStyle/>
                    <a:p>
                      <a:r>
                        <a:rPr lang="es-ES" dirty="0"/>
                        <a:t>Requerimiento Funcional</a:t>
                      </a:r>
                      <a:endParaRPr lang="es-CL" dirty="0"/>
                    </a:p>
                  </a:txBody>
                  <a:tcPr/>
                </a:tc>
                <a:extLst>
                  <a:ext uri="{0D108BD9-81ED-4DB2-BD59-A6C34878D82A}">
                    <a16:rowId xmlns:a16="http://schemas.microsoft.com/office/drawing/2014/main" xmlns="" val="932398965"/>
                  </a:ext>
                </a:extLst>
              </a:tr>
              <a:tr h="567403">
                <a:tc>
                  <a:txBody>
                    <a:bodyPr/>
                    <a:lstStyle/>
                    <a:p>
                      <a:r>
                        <a:rPr lang="es-CL" sz="1800" b="1" i="0" kern="1200" dirty="0">
                          <a:solidFill>
                            <a:schemeClr val="tx1">
                              <a:lumMod val="65000"/>
                              <a:lumOff val="35000"/>
                            </a:schemeClr>
                          </a:solidFill>
                          <a:effectLst/>
                          <a:latin typeface="+mj-lt"/>
                          <a:ea typeface="+mn-ea"/>
                          <a:cs typeface="+mn-cs"/>
                        </a:rPr>
                        <a:t>RQ-001</a:t>
                      </a:r>
                      <a:endParaRPr lang="es-CL" sz="1800" b="1" i="0" dirty="0">
                        <a:solidFill>
                          <a:schemeClr val="tx1">
                            <a:lumMod val="65000"/>
                            <a:lumOff val="35000"/>
                          </a:schemeClr>
                        </a:solidFill>
                        <a:effectLst/>
                        <a:latin typeface="+mj-lt"/>
                      </a:endParaRPr>
                    </a:p>
                  </a:txBody>
                  <a:tcPr/>
                </a:tc>
                <a:tc>
                  <a:txBody>
                    <a:bodyPr/>
                    <a:lstStyle/>
                    <a:p>
                      <a:r>
                        <a:rPr lang="es-CL" sz="1800" b="1" i="0" kern="1200" dirty="0">
                          <a:solidFill>
                            <a:schemeClr val="tx1">
                              <a:lumMod val="65000"/>
                              <a:lumOff val="35000"/>
                            </a:schemeClr>
                          </a:solidFill>
                          <a:effectLst/>
                          <a:latin typeface="+mj-lt"/>
                          <a:ea typeface="+mn-ea"/>
                          <a:cs typeface="+mn-cs"/>
                        </a:rPr>
                        <a:t>El Sistema debe permitir crear ficha de posibles clientes.</a:t>
                      </a:r>
                      <a:endParaRPr lang="es-CL" sz="1800" b="1" i="0" dirty="0">
                        <a:solidFill>
                          <a:schemeClr val="tx1">
                            <a:lumMod val="65000"/>
                            <a:lumOff val="35000"/>
                          </a:schemeClr>
                        </a:solidFill>
                        <a:effectLst/>
                        <a:latin typeface="+mj-lt"/>
                      </a:endParaRPr>
                    </a:p>
                  </a:txBody>
                  <a:tcPr/>
                </a:tc>
                <a:extLst>
                  <a:ext uri="{0D108BD9-81ED-4DB2-BD59-A6C34878D82A}">
                    <a16:rowId xmlns:a16="http://schemas.microsoft.com/office/drawing/2014/main" xmlns="" val="1622249055"/>
                  </a:ext>
                </a:extLst>
              </a:tr>
              <a:tr h="5674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1" i="0" kern="1200" dirty="0">
                          <a:solidFill>
                            <a:schemeClr val="tx1">
                              <a:lumMod val="65000"/>
                              <a:lumOff val="35000"/>
                            </a:schemeClr>
                          </a:solidFill>
                          <a:effectLst/>
                          <a:latin typeface="+mj-lt"/>
                          <a:ea typeface="+mn-ea"/>
                          <a:cs typeface="+mn-cs"/>
                        </a:rPr>
                        <a:t>RQ-002</a:t>
                      </a:r>
                    </a:p>
                    <a:p>
                      <a:endParaRPr lang="es-CL" sz="1800" b="1" i="0" dirty="0">
                        <a:solidFill>
                          <a:schemeClr val="tx1">
                            <a:lumMod val="65000"/>
                            <a:lumOff val="35000"/>
                          </a:schemeClr>
                        </a:solidFill>
                        <a:effectLst/>
                        <a:latin typeface="+mj-lt"/>
                      </a:endParaRPr>
                    </a:p>
                  </a:txBody>
                  <a:tcPr/>
                </a:tc>
                <a:tc>
                  <a:txBody>
                    <a:bodyPr/>
                    <a:lstStyle/>
                    <a:p>
                      <a:r>
                        <a:rPr lang="es-CL" sz="1800" b="1" i="0" kern="1200" dirty="0">
                          <a:solidFill>
                            <a:schemeClr val="tx1">
                              <a:lumMod val="65000"/>
                              <a:lumOff val="35000"/>
                            </a:schemeClr>
                          </a:solidFill>
                          <a:effectLst/>
                          <a:latin typeface="+mj-lt"/>
                          <a:ea typeface="+mn-ea"/>
                          <a:cs typeface="+mn-cs"/>
                        </a:rPr>
                        <a:t>Los vendedores, deben administrar libreta de ventas en procesos en el sistema.</a:t>
                      </a:r>
                      <a:endParaRPr lang="es-CL" sz="1800" b="1" i="0" dirty="0">
                        <a:solidFill>
                          <a:schemeClr val="tx1">
                            <a:lumMod val="65000"/>
                            <a:lumOff val="35000"/>
                          </a:schemeClr>
                        </a:solidFill>
                        <a:effectLst/>
                        <a:latin typeface="+mj-lt"/>
                      </a:endParaRPr>
                    </a:p>
                  </a:txBody>
                  <a:tcPr/>
                </a:tc>
                <a:extLst>
                  <a:ext uri="{0D108BD9-81ED-4DB2-BD59-A6C34878D82A}">
                    <a16:rowId xmlns:a16="http://schemas.microsoft.com/office/drawing/2014/main" xmlns="" val="1125543821"/>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RQ-004</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deberá presentar un formulario de Registro.</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578842211"/>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RQ-005</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Las jefaturas de ventas, deberán ver prospectos y ventas en procesos.</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351946082"/>
                  </a:ext>
                </a:extLst>
              </a:tr>
              <a:tr h="406082">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RQ-007</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Las Jefaturas podrán asignar metas mensuales.</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536890259"/>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RQ-008</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Los subgerentes de ventas podrán hacer seguimiento al avance diario, semanal y mensual.</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944058153"/>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RQ-010</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La gerencia de monitoreo y seguridad, debe verificar motivos de activaciones.</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960580360"/>
                  </a:ext>
                </a:extLst>
              </a:tr>
              <a:tr h="521580">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RQ-012</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La gerencia de monitoreo y seguridad, debe ver positivos y códigos rojos.</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002592340"/>
                  </a:ext>
                </a:extLst>
              </a:tr>
              <a:tr h="406082">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RQ-023 </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800" b="1" i="0" dirty="0">
                          <a:solidFill>
                            <a:schemeClr val="tx1">
                              <a:lumMod val="65000"/>
                              <a:lumOff val="35000"/>
                            </a:schemeClr>
                          </a:solidFill>
                          <a:effectLst/>
                          <a:latin typeface="+mj-lt"/>
                          <a:ea typeface="Calibri" panose="020F0502020204030204" pitchFamily="34" charset="0"/>
                          <a:cs typeface="Calibri" panose="020F0502020204030204" pitchFamily="34" charset="0"/>
                        </a:rPr>
                        <a:t>Los vendedores deben administrar su bitácora.</a:t>
                      </a:r>
                      <a:endParaRPr lang="es-CL" sz="1800" b="1" i="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49466365"/>
                  </a:ext>
                </a:extLst>
              </a:tr>
            </a:tbl>
          </a:graphicData>
        </a:graphic>
      </p:graphicFrame>
    </p:spTree>
    <p:extLst>
      <p:ext uri="{BB962C8B-B14F-4D97-AF65-F5344CB8AC3E}">
        <p14:creationId xmlns:p14="http://schemas.microsoft.com/office/powerpoint/2010/main" val="31016030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33475"/>
            <a:ext cx="5610225"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275" y="1133475"/>
            <a:ext cx="5610225"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5523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6976" y="1239867"/>
            <a:ext cx="7829550" cy="5065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96742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314450"/>
            <a:ext cx="56007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450" y="1333500"/>
            <a:ext cx="561022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descr="Sq_Captar_Person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412" y="3695698"/>
            <a:ext cx="577215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7922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Sq_Administrar_Ven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133475"/>
            <a:ext cx="5419725"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descr="Sq_Gestionar_Clien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825" y="1133475"/>
            <a:ext cx="5400675"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968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Seq_Gestionar_Bitac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066800"/>
            <a:ext cx="520065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850" y="971550"/>
            <a:ext cx="56102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descr="seq_VigilanciaRe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337" y="3181349"/>
            <a:ext cx="5724525"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0069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Sq_Activacion_C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942975"/>
            <a:ext cx="5629275"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4649" y="942974"/>
            <a:ext cx="5610225"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57373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1252" y="1068510"/>
            <a:ext cx="10515600" cy="1325563"/>
          </a:xfrm>
        </p:spPr>
        <p:txBody>
          <a:bodyPr/>
          <a:lstStyle/>
          <a:p>
            <a:r>
              <a:rPr lang="es-CL" dirty="0"/>
              <a:t>Vista Desarrollo</a:t>
            </a:r>
          </a:p>
        </p:txBody>
      </p:sp>
      <p:pic>
        <p:nvPicPr>
          <p:cNvPr id="3" name="Imagen 2">
            <a:extLst>
              <a:ext uri="{FF2B5EF4-FFF2-40B4-BE49-F238E27FC236}">
                <a16:creationId xmlns:a16="http://schemas.microsoft.com/office/drawing/2014/main" xmlns="" id="{618C3950-6388-4F60-944F-36FAF70F17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9237" y="2033655"/>
            <a:ext cx="9694538" cy="4327301"/>
          </a:xfrm>
          <a:prstGeom prst="rect">
            <a:avLst/>
          </a:prstGeom>
        </p:spPr>
      </p:pic>
    </p:spTree>
    <p:extLst>
      <p:ext uri="{BB962C8B-B14F-4D97-AF65-F5344CB8AC3E}">
        <p14:creationId xmlns:p14="http://schemas.microsoft.com/office/powerpoint/2010/main" val="24354000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G:\Arquitectura en software\2da entrega arquitectura\Diagrama de Paquetes\Diagrama de Paque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5215" y="800100"/>
            <a:ext cx="8888957"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5336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1252" y="720782"/>
            <a:ext cx="10515600" cy="760290"/>
          </a:xfrm>
        </p:spPr>
        <p:txBody>
          <a:bodyPr/>
          <a:lstStyle/>
          <a:p>
            <a:r>
              <a:rPr lang="es-CL" dirty="0"/>
              <a:t>Vista Despliegue</a:t>
            </a:r>
          </a:p>
        </p:txBody>
      </p:sp>
      <p:sp>
        <p:nvSpPr>
          <p:cNvPr id="5" name="CuadroTexto 4"/>
          <p:cNvSpPr txBox="1"/>
          <p:nvPr/>
        </p:nvSpPr>
        <p:spPr>
          <a:xfrm>
            <a:off x="296215" y="1970468"/>
            <a:ext cx="3902298" cy="4801314"/>
          </a:xfrm>
          <a:prstGeom prst="rect">
            <a:avLst/>
          </a:prstGeom>
          <a:noFill/>
        </p:spPr>
        <p:txBody>
          <a:bodyPr wrap="square" rtlCol="0">
            <a:spAutoFit/>
          </a:bodyPr>
          <a:lstStyle/>
          <a:p>
            <a:r>
              <a:rPr lang="es-CL" dirty="0"/>
              <a:t>La vista de despliegue modela los tipos de conexiones que tendrá el sistema con los otros nodos. Esto quiere decir que muestra como se comunicara con los otros hardware.</a:t>
            </a:r>
          </a:p>
          <a:p>
            <a:r>
              <a:rPr lang="es-CL" dirty="0"/>
              <a:t> Nuestra Vista de despliegue modela conexiones sencillas a través de conexiones a internet, y direcciones según corresponda.</a:t>
            </a:r>
          </a:p>
          <a:p>
            <a:r>
              <a:rPr lang="es-ES" dirty="0"/>
              <a:t>Nuestro modelo se basa en patrones de diseño y patrones arquitectónicos.</a:t>
            </a:r>
            <a:endParaRPr lang="es-CL" dirty="0"/>
          </a:p>
          <a:p>
            <a:endParaRPr lang="es-CL" dirty="0"/>
          </a:p>
          <a:p>
            <a:endParaRPr lang="es-CL" dirty="0"/>
          </a:p>
          <a:p>
            <a:endParaRPr lang="es-CL" dirty="0"/>
          </a:p>
          <a:p>
            <a:endParaRPr lang="es-CL" dirty="0"/>
          </a:p>
          <a:p>
            <a:endParaRPr lang="es-CL" dirty="0"/>
          </a:p>
          <a:p>
            <a:endParaRPr lang="es-CL" dirty="0"/>
          </a:p>
        </p:txBody>
      </p:sp>
      <p:pic>
        <p:nvPicPr>
          <p:cNvPr id="3" name="Imagen 2">
            <a:extLst>
              <a:ext uri="{FF2B5EF4-FFF2-40B4-BE49-F238E27FC236}">
                <a16:creationId xmlns:a16="http://schemas.microsoft.com/office/drawing/2014/main" xmlns="" id="{6DC1D589-2E89-4693-95F5-B2FB40B69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3060" y="1378105"/>
            <a:ext cx="7727324" cy="5151483"/>
          </a:xfrm>
          <a:prstGeom prst="rect">
            <a:avLst/>
          </a:prstGeom>
        </p:spPr>
      </p:pic>
    </p:spTree>
    <p:extLst>
      <p:ext uri="{BB962C8B-B14F-4D97-AF65-F5344CB8AC3E}">
        <p14:creationId xmlns:p14="http://schemas.microsoft.com/office/powerpoint/2010/main" val="36020989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1252" y="1068510"/>
            <a:ext cx="10515600" cy="1325563"/>
          </a:xfrm>
        </p:spPr>
        <p:txBody>
          <a:bodyPr/>
          <a:lstStyle/>
          <a:p>
            <a:r>
              <a:rPr lang="es-CL" dirty="0"/>
              <a:t>Conclusiones ATAM (Arquitectura)</a:t>
            </a:r>
          </a:p>
        </p:txBody>
      </p:sp>
      <p:sp>
        <p:nvSpPr>
          <p:cNvPr id="5" name="CuadroTexto 4"/>
          <p:cNvSpPr txBox="1"/>
          <p:nvPr/>
        </p:nvSpPr>
        <p:spPr>
          <a:xfrm>
            <a:off x="641251" y="2291042"/>
            <a:ext cx="10225531" cy="1754326"/>
          </a:xfrm>
          <a:prstGeom prst="rect">
            <a:avLst/>
          </a:prstGeom>
          <a:noFill/>
        </p:spPr>
        <p:txBody>
          <a:bodyPr wrap="square" rtlCol="0">
            <a:spAutoFit/>
          </a:bodyPr>
          <a:lstStyle/>
          <a:p>
            <a:endParaRPr lang="es-CL" dirty="0"/>
          </a:p>
          <a:p>
            <a:endParaRPr lang="es-CL" dirty="0"/>
          </a:p>
          <a:p>
            <a:endParaRPr lang="es-CL" dirty="0"/>
          </a:p>
          <a:p>
            <a:endParaRPr lang="es-CL" dirty="0"/>
          </a:p>
          <a:p>
            <a:endParaRPr lang="es-CL" dirty="0"/>
          </a:p>
          <a:p>
            <a:endParaRPr lang="es-CL" dirty="0"/>
          </a:p>
        </p:txBody>
      </p:sp>
      <p:pic>
        <p:nvPicPr>
          <p:cNvPr id="39938" name="Picture 2" descr="C:\Users\Eduardo\Desktop\arquitectura Presentacion Final\diagrama AT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09" y="2143125"/>
            <a:ext cx="8355013"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48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41416" y="1054442"/>
            <a:ext cx="10515600" cy="941783"/>
          </a:xfrm>
        </p:spPr>
        <p:txBody>
          <a:bodyPr/>
          <a:lstStyle/>
          <a:p>
            <a:pPr algn="ctr"/>
            <a:r>
              <a:rPr lang="es-CL" dirty="0"/>
              <a:t>Lista de Requerimientos NO Funcionales</a:t>
            </a:r>
          </a:p>
        </p:txBody>
      </p:sp>
      <p:sp>
        <p:nvSpPr>
          <p:cNvPr id="5" name="CuadroTexto 4"/>
          <p:cNvSpPr txBox="1"/>
          <p:nvPr/>
        </p:nvSpPr>
        <p:spPr>
          <a:xfrm>
            <a:off x="982011" y="2380005"/>
            <a:ext cx="184731" cy="1754326"/>
          </a:xfrm>
          <a:prstGeom prst="rect">
            <a:avLst/>
          </a:prstGeom>
          <a:noFill/>
        </p:spPr>
        <p:txBody>
          <a:bodyPr wrap="none" rtlCol="0">
            <a:spAutoFit/>
          </a:bodyPr>
          <a:lstStyle/>
          <a:p>
            <a:endParaRPr lang="es-CL" dirty="0"/>
          </a:p>
          <a:p>
            <a:endParaRPr lang="es-CL" dirty="0"/>
          </a:p>
          <a:p>
            <a:endParaRPr lang="es-CL" dirty="0"/>
          </a:p>
          <a:p>
            <a:endParaRPr lang="es-CL" dirty="0"/>
          </a:p>
          <a:p>
            <a:endParaRPr lang="es-CL" dirty="0"/>
          </a:p>
          <a:p>
            <a:endParaRPr lang="es-CL" dirty="0"/>
          </a:p>
        </p:txBody>
      </p:sp>
      <p:graphicFrame>
        <p:nvGraphicFramePr>
          <p:cNvPr id="3" name="Tabla 2">
            <a:extLst>
              <a:ext uri="{FF2B5EF4-FFF2-40B4-BE49-F238E27FC236}">
                <a16:creationId xmlns:a16="http://schemas.microsoft.com/office/drawing/2014/main" xmlns="" id="{080754B4-F242-45F4-A1A6-AB24BCC6FB33}"/>
              </a:ext>
            </a:extLst>
          </p:cNvPr>
          <p:cNvGraphicFramePr>
            <a:graphicFrameLocks noGrp="1"/>
          </p:cNvGraphicFramePr>
          <p:nvPr>
            <p:extLst>
              <p:ext uri="{D42A27DB-BD31-4B8C-83A1-F6EECF244321}">
                <p14:modId xmlns:p14="http://schemas.microsoft.com/office/powerpoint/2010/main" val="2083952392"/>
              </p:ext>
            </p:extLst>
          </p:nvPr>
        </p:nvGraphicFramePr>
        <p:xfrm>
          <a:off x="834984" y="2213614"/>
          <a:ext cx="5089298" cy="4478760"/>
        </p:xfrm>
        <a:graphic>
          <a:graphicData uri="http://schemas.openxmlformats.org/drawingml/2006/table">
            <a:tbl>
              <a:tblPr firstRow="1" bandRow="1">
                <a:tableStyleId>{F5AB1C69-6EDB-4FF4-983F-18BD219EF322}</a:tableStyleId>
              </a:tblPr>
              <a:tblGrid>
                <a:gridCol w="1367303">
                  <a:extLst>
                    <a:ext uri="{9D8B030D-6E8A-4147-A177-3AD203B41FA5}">
                      <a16:colId xmlns:a16="http://schemas.microsoft.com/office/drawing/2014/main" xmlns="" val="1768259053"/>
                    </a:ext>
                  </a:extLst>
                </a:gridCol>
                <a:gridCol w="3721995">
                  <a:extLst>
                    <a:ext uri="{9D8B030D-6E8A-4147-A177-3AD203B41FA5}">
                      <a16:colId xmlns:a16="http://schemas.microsoft.com/office/drawing/2014/main" xmlns="" val="966734062"/>
                    </a:ext>
                  </a:extLst>
                </a:gridCol>
              </a:tblGrid>
              <a:tr h="497640">
                <a:tc>
                  <a:txBody>
                    <a:bodyPr/>
                    <a:lstStyle/>
                    <a:p>
                      <a:r>
                        <a:rPr lang="es-ES" dirty="0"/>
                        <a:t>ID</a:t>
                      </a:r>
                      <a:endParaRPr lang="es-CL" dirty="0"/>
                    </a:p>
                  </a:txBody>
                  <a:tcPr/>
                </a:tc>
                <a:tc>
                  <a:txBody>
                    <a:bodyPr/>
                    <a:lstStyle/>
                    <a:p>
                      <a:r>
                        <a:rPr lang="es-ES" dirty="0"/>
                        <a:t>Requerimiento NO Funcional</a:t>
                      </a:r>
                      <a:endParaRPr lang="es-CL" dirty="0"/>
                    </a:p>
                  </a:txBody>
                  <a:tcPr/>
                </a:tc>
                <a:extLst>
                  <a:ext uri="{0D108BD9-81ED-4DB2-BD59-A6C34878D82A}">
                    <a16:rowId xmlns:a16="http://schemas.microsoft.com/office/drawing/2014/main" xmlns="" val="2720114810"/>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RQ-013</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seguro</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545588011"/>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RQ-016</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de fácil aprendizaje.</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267490925"/>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RQ-017</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adaptable.</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613427949"/>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RQ-018</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deber ser Interoperable.</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279811841"/>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RQ-019</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permitir el acceso solo a clientes.</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889139498"/>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RQ-020</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subgerente realizara teleconferencia.</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893984254"/>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RQ-021</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de alto rendimiento.</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160253043"/>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RQ-022</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deber ser estable.</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218418577"/>
                  </a:ext>
                </a:extLst>
              </a:tr>
            </a:tbl>
          </a:graphicData>
        </a:graphic>
      </p:graphicFrame>
      <p:graphicFrame>
        <p:nvGraphicFramePr>
          <p:cNvPr id="6" name="Tabla 5">
            <a:extLst>
              <a:ext uri="{FF2B5EF4-FFF2-40B4-BE49-F238E27FC236}">
                <a16:creationId xmlns:a16="http://schemas.microsoft.com/office/drawing/2014/main" xmlns="" id="{D5453115-2DEF-4BED-8708-6BF4B8ABFB16}"/>
              </a:ext>
            </a:extLst>
          </p:cNvPr>
          <p:cNvGraphicFramePr>
            <a:graphicFrameLocks noGrp="1"/>
          </p:cNvGraphicFramePr>
          <p:nvPr>
            <p:extLst>
              <p:ext uri="{D42A27DB-BD31-4B8C-83A1-F6EECF244321}">
                <p14:modId xmlns:p14="http://schemas.microsoft.com/office/powerpoint/2010/main" val="1721782466"/>
              </p:ext>
            </p:extLst>
          </p:nvPr>
        </p:nvGraphicFramePr>
        <p:xfrm>
          <a:off x="6181860" y="2213613"/>
          <a:ext cx="5678152" cy="4478760"/>
        </p:xfrm>
        <a:graphic>
          <a:graphicData uri="http://schemas.openxmlformats.org/drawingml/2006/table">
            <a:tbl>
              <a:tblPr firstRow="1" bandRow="1">
                <a:tableStyleId>{F5AB1C69-6EDB-4FF4-983F-18BD219EF322}</a:tableStyleId>
              </a:tblPr>
              <a:tblGrid>
                <a:gridCol w="1365160">
                  <a:extLst>
                    <a:ext uri="{9D8B030D-6E8A-4147-A177-3AD203B41FA5}">
                      <a16:colId xmlns:a16="http://schemas.microsoft.com/office/drawing/2014/main" xmlns="" val="1303658068"/>
                    </a:ext>
                  </a:extLst>
                </a:gridCol>
                <a:gridCol w="4312992">
                  <a:extLst>
                    <a:ext uri="{9D8B030D-6E8A-4147-A177-3AD203B41FA5}">
                      <a16:colId xmlns:a16="http://schemas.microsoft.com/office/drawing/2014/main" xmlns="" val="324274416"/>
                    </a:ext>
                  </a:extLst>
                </a:gridCol>
              </a:tblGrid>
              <a:tr h="497640">
                <a:tc>
                  <a:txBody>
                    <a:bodyPr/>
                    <a:lstStyle/>
                    <a:p>
                      <a:r>
                        <a:rPr lang="es-ES" dirty="0"/>
                        <a:t>ID</a:t>
                      </a:r>
                      <a:endParaRPr lang="es-CL" dirty="0"/>
                    </a:p>
                  </a:txBody>
                  <a:tcPr/>
                </a:tc>
                <a:tc>
                  <a:txBody>
                    <a:bodyPr/>
                    <a:lstStyle/>
                    <a:p>
                      <a:r>
                        <a:rPr lang="es-ES" dirty="0"/>
                        <a:t>Requerimiento NO Funcional</a:t>
                      </a:r>
                      <a:endParaRPr lang="es-CL" dirty="0"/>
                    </a:p>
                  </a:txBody>
                  <a:tcPr/>
                </a:tc>
                <a:extLst>
                  <a:ext uri="{0D108BD9-81ED-4DB2-BD59-A6C34878D82A}">
                    <a16:rowId xmlns:a16="http://schemas.microsoft.com/office/drawing/2014/main" xmlns="" val="3424020070"/>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RQ-024</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tener los colores institucionales.</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6238355"/>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RQ-026</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estar disponible en un servidor.</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734576824"/>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RQ-027</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accesible.</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725762576"/>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RQ-028</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advertir de Errores de los usuarios.</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890310806"/>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RQ-029</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acusar errores.</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132301823"/>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RQ-030</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soportar actualizaciones futuras.</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192595006"/>
                  </a:ext>
                </a:extLst>
              </a:tr>
              <a:tr h="497640">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RQ-031</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capaz de aceptar mejoras continuas.</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29974816"/>
                  </a:ext>
                </a:extLst>
              </a:tr>
              <a:tr h="497640">
                <a:tc>
                  <a:txBody>
                    <a:bodyPr/>
                    <a:lstStyle/>
                    <a:p>
                      <a:pPr>
                        <a:lnSpc>
                          <a:spcPct val="115000"/>
                        </a:lnSpc>
                        <a:spcBef>
                          <a:spcPts val="1200"/>
                        </a:spcBef>
                        <a:spcAft>
                          <a:spcPts val="300"/>
                        </a:spcAft>
                      </a:pPr>
                      <a:r>
                        <a:rPr lang="es-CL" sz="1400" b="0">
                          <a:solidFill>
                            <a:schemeClr val="tx1">
                              <a:lumMod val="65000"/>
                              <a:lumOff val="35000"/>
                            </a:schemeClr>
                          </a:solidFill>
                          <a:effectLst/>
                          <a:latin typeface="+mj-lt"/>
                          <a:ea typeface="Calibri" panose="020F0502020204030204" pitchFamily="34" charset="0"/>
                          <a:cs typeface="Calibri" panose="020F0502020204030204" pitchFamily="34" charset="0"/>
                        </a:rPr>
                        <a:t>RQ-032</a:t>
                      </a:r>
                      <a:endParaRPr lang="es-CL" sz="1400" b="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15000"/>
                        </a:lnSpc>
                        <a:spcBef>
                          <a:spcPts val="1200"/>
                        </a:spcBef>
                        <a:spcAft>
                          <a:spcPts val="300"/>
                        </a:spcAft>
                      </a:pPr>
                      <a:r>
                        <a:rPr lang="es-CL" sz="1400" b="0" dirty="0">
                          <a:solidFill>
                            <a:schemeClr val="tx1">
                              <a:lumMod val="65000"/>
                              <a:lumOff val="35000"/>
                            </a:schemeClr>
                          </a:solidFill>
                          <a:effectLst/>
                          <a:latin typeface="+mj-lt"/>
                          <a:ea typeface="Calibri" panose="020F0502020204030204" pitchFamily="34" charset="0"/>
                          <a:cs typeface="Calibri" panose="020F0502020204030204" pitchFamily="34" charset="0"/>
                        </a:rPr>
                        <a:t>El Sistema debe ser manejable por los usuarios.</a:t>
                      </a:r>
                      <a:endParaRPr lang="es-CL" sz="1400" b="0" dirty="0">
                        <a:solidFill>
                          <a:schemeClr val="tx1">
                            <a:lumMod val="65000"/>
                            <a:lumOff val="35000"/>
                          </a:schemeClr>
                        </a:solidFill>
                        <a:effectLst/>
                        <a:latin typeface="+mj-lt"/>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423808292"/>
                  </a:ext>
                </a:extLst>
              </a:tr>
            </a:tbl>
          </a:graphicData>
        </a:graphic>
      </p:graphicFrame>
    </p:spTree>
    <p:extLst>
      <p:ext uri="{BB962C8B-B14F-4D97-AF65-F5344CB8AC3E}">
        <p14:creationId xmlns:p14="http://schemas.microsoft.com/office/powerpoint/2010/main" val="33401254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8186" y="906038"/>
            <a:ext cx="10515600" cy="806852"/>
          </a:xfrm>
        </p:spPr>
        <p:txBody>
          <a:bodyPr/>
          <a:lstStyle/>
          <a:p>
            <a:r>
              <a:rPr lang="es-CL" dirty="0"/>
              <a:t>Conclusiones del Proyecto</a:t>
            </a:r>
          </a:p>
        </p:txBody>
      </p:sp>
      <p:sp>
        <p:nvSpPr>
          <p:cNvPr id="3" name="Rectángulo 2">
            <a:extLst>
              <a:ext uri="{FF2B5EF4-FFF2-40B4-BE49-F238E27FC236}">
                <a16:creationId xmlns:a16="http://schemas.microsoft.com/office/drawing/2014/main" xmlns="" id="{9E149A7D-EB01-445E-8C7C-300BB406560F}"/>
              </a:ext>
            </a:extLst>
          </p:cNvPr>
          <p:cNvSpPr/>
          <p:nvPr/>
        </p:nvSpPr>
        <p:spPr>
          <a:xfrm>
            <a:off x="648237" y="2027924"/>
            <a:ext cx="11165983" cy="3416320"/>
          </a:xfrm>
          <a:prstGeom prst="rect">
            <a:avLst/>
          </a:prstGeom>
        </p:spPr>
        <p:txBody>
          <a:bodyPr wrap="square">
            <a:spAutoFit/>
          </a:bodyPr>
          <a:lstStyle/>
          <a:p>
            <a:r>
              <a:rPr lang="es-ES" dirty="0">
                <a:solidFill>
                  <a:srgbClr val="000000"/>
                </a:solidFill>
                <a:latin typeface="+mj-lt"/>
              </a:rPr>
              <a:t>El proyecto que realizamos ha contribuido de manera muy importante para identificar y resaltar los puntos que hay que cubrir y considerar para llevar acabo una implementación exitosa de los sistemas de información. Dentro de los puntos que consideramos tienen más importancia dentro de un proyecto de esta naturaleza son el detectar cuáles son las necesidades reales de las personas que trabajan día a día con los sistemas, que los procesos operativos de una empresa se apeguen a la realidad del trabajo diario y no sean un obstáculo burocrático, que se involucre a los usuarios en el proceso de implementación de los sistemas de manera que se sepa que es lo que ellos esperan y qué es lo que no esperan de él, definir de manera clara y lo más tangible posible los beneficios económicos, laborales, y de cualquier otra índole que se piensan alcanzar con los sistemas nuevos, de manera que las personas dentro de la empresa sepan como se van a ver beneficiados particularmente.</a:t>
            </a:r>
            <a:r>
              <a:rPr lang="es-ES" dirty="0">
                <a:latin typeface="+mj-lt"/>
              </a:rPr>
              <a:t/>
            </a:r>
            <a:br>
              <a:rPr lang="es-ES" dirty="0">
                <a:latin typeface="+mj-lt"/>
              </a:rPr>
            </a:br>
            <a:r>
              <a:rPr lang="es-ES" dirty="0">
                <a:solidFill>
                  <a:srgbClr val="000000"/>
                </a:solidFill>
                <a:latin typeface="+mj-lt"/>
              </a:rPr>
              <a:t>Los sistemas por sí solos no van a ser que se mejore la calidad en el servicio al cliente, sin embargo, en este caso son una herramienta importante que le permite a la gente dedicar más tiempo a tareas productivas más que a las administrativa</a:t>
            </a:r>
            <a:endParaRPr lang="es-CL" dirty="0">
              <a:latin typeface="+mj-lt"/>
            </a:endParaRPr>
          </a:p>
        </p:txBody>
      </p:sp>
    </p:spTree>
    <p:extLst>
      <p:ext uri="{BB962C8B-B14F-4D97-AF65-F5344CB8AC3E}">
        <p14:creationId xmlns:p14="http://schemas.microsoft.com/office/powerpoint/2010/main" val="136307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41416" y="1054442"/>
            <a:ext cx="10515600" cy="1325563"/>
          </a:xfrm>
        </p:spPr>
        <p:txBody>
          <a:bodyPr>
            <a:normAutofit/>
          </a:bodyPr>
          <a:lstStyle/>
          <a:p>
            <a:r>
              <a:rPr lang="es-CL" dirty="0"/>
              <a:t>Escenarios De Calidad  Priorizados</a:t>
            </a:r>
          </a:p>
        </p:txBody>
      </p:sp>
      <p:graphicFrame>
        <p:nvGraphicFramePr>
          <p:cNvPr id="8" name="7 Diagrama"/>
          <p:cNvGraphicFramePr/>
          <p:nvPr/>
        </p:nvGraphicFramePr>
        <p:xfrm>
          <a:off x="523875" y="2210991"/>
          <a:ext cx="5648325" cy="3693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6 Diagrama"/>
          <p:cNvGraphicFramePr/>
          <p:nvPr/>
        </p:nvGraphicFramePr>
        <p:xfrm>
          <a:off x="6334125" y="2210991"/>
          <a:ext cx="5724525" cy="36933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452304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nvGraphicFramePr>
        <p:xfrm>
          <a:off x="219075" y="1582340"/>
          <a:ext cx="5410200"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5 Diagrama"/>
          <p:cNvGraphicFramePr/>
          <p:nvPr/>
        </p:nvGraphicFramePr>
        <p:xfrm>
          <a:off x="6096000" y="1593472"/>
          <a:ext cx="5905500" cy="42473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153308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Diagrama"/>
          <p:cNvGraphicFramePr/>
          <p:nvPr/>
        </p:nvGraphicFramePr>
        <p:xfrm>
          <a:off x="361950" y="1153716"/>
          <a:ext cx="6096000" cy="3693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5 Diagrama"/>
          <p:cNvGraphicFramePr/>
          <p:nvPr>
            <p:extLst>
              <p:ext uri="{D42A27DB-BD31-4B8C-83A1-F6EECF244321}">
                <p14:modId xmlns:p14="http://schemas.microsoft.com/office/powerpoint/2010/main" val="1974987651"/>
              </p:ext>
            </p:extLst>
          </p:nvPr>
        </p:nvGraphicFramePr>
        <p:xfrm>
          <a:off x="6486525" y="1391841"/>
          <a:ext cx="5438775" cy="42473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534260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nvGraphicFramePr>
        <p:xfrm>
          <a:off x="3133725" y="1458932"/>
          <a:ext cx="6096000"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110991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EACADA40F6EAE84A8E363478B11A47BF" ma:contentTypeVersion="0" ma:contentTypeDescription="Crear nuevo documento." ma:contentTypeScope="" ma:versionID="5ce73a37d9644326b73293ce02f8db21">
  <xsd:schema xmlns:xsd="http://www.w3.org/2001/XMLSchema" xmlns:p="http://schemas.microsoft.com/office/2006/metadata/properties" targetNamespace="http://schemas.microsoft.com/office/2006/metadata/properties" ma:root="true" ma:fieldsID="b004d877ca112f136821ba8115f6472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ma:readOnly="true"/>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8CDEE6BD-BB14-404E-AD74-D655A102E0EC}">
  <ds:schemaRefs>
    <ds:schemaRef ds:uri="http://schemas.microsoft.com/sharepoint/v3/contenttype/forms"/>
  </ds:schemaRefs>
</ds:datastoreItem>
</file>

<file path=customXml/itemProps2.xml><?xml version="1.0" encoding="utf-8"?>
<ds:datastoreItem xmlns:ds="http://schemas.openxmlformats.org/officeDocument/2006/customXml" ds:itemID="{75FB9B10-632A-4CF6-B14E-760F0EE7D43C}">
  <ds:schemaRefs>
    <ds:schemaRef ds:uri="http://purl.org/dc/dcmitype/"/>
    <ds:schemaRef ds:uri="http://www.w3.org/XML/1998/namespace"/>
    <ds:schemaRef ds:uri="http://purl.org/dc/terms/"/>
    <ds:schemaRef ds:uri="http://purl.org/dc/elements/1.1/"/>
    <ds:schemaRef ds:uri="http://schemas.microsoft.com/office/2006/metadata/properties"/>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F2E9BFBA-C7DB-4B80-8BB1-110DD693E4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303</TotalTime>
  <Words>1303</Words>
  <Application>Microsoft Office PowerPoint</Application>
  <PresentationFormat>Personalizado</PresentationFormat>
  <Paragraphs>172</Paragraphs>
  <Slides>50</Slides>
  <Notes>0</Notes>
  <HiddenSlides>0</HiddenSlides>
  <MMClips>0</MMClips>
  <ScaleCrop>false</ScaleCrop>
  <HeadingPairs>
    <vt:vector size="4" baseType="variant">
      <vt:variant>
        <vt:lpstr>Tema</vt:lpstr>
      </vt:variant>
      <vt:variant>
        <vt:i4>1</vt:i4>
      </vt:variant>
      <vt:variant>
        <vt:lpstr>Títulos de diapositiva</vt:lpstr>
      </vt:variant>
      <vt:variant>
        <vt:i4>50</vt:i4>
      </vt:variant>
    </vt:vector>
  </HeadingPairs>
  <TitlesOfParts>
    <vt:vector size="51" baseType="lpstr">
      <vt:lpstr>Tema de Office</vt:lpstr>
      <vt:lpstr>Arquitectura de Software “VeriSafe”</vt:lpstr>
      <vt:lpstr>Problemática a Resolver</vt:lpstr>
      <vt:lpstr>Problemática a Resolver</vt:lpstr>
      <vt:lpstr>Lista de requerimiento Funcionales Relevantes</vt:lpstr>
      <vt:lpstr>Lista de Requerimientos NO Funcionales</vt:lpstr>
      <vt:lpstr>Escenarios De Calidad  Priorizados</vt:lpstr>
      <vt:lpstr>Presentación de PowerPoint</vt:lpstr>
      <vt:lpstr>Presentación de PowerPoint</vt:lpstr>
      <vt:lpstr>Presentación de PowerPoint</vt:lpstr>
      <vt:lpstr>Arquitectura Final Propuesta</vt:lpstr>
      <vt:lpstr>Presentación de PowerPoint</vt:lpstr>
      <vt:lpstr>Presentación de PowerPoint</vt:lpstr>
      <vt:lpstr>Presentación de PowerPoint</vt:lpstr>
      <vt:lpstr>Subgerente</vt:lpstr>
      <vt:lpstr>Jefatura de Ventas</vt:lpstr>
      <vt:lpstr>Presentación de PowerPoint</vt:lpstr>
      <vt:lpstr>Presentación de PowerPoint</vt:lpstr>
      <vt:lpstr>Vendedor</vt:lpstr>
      <vt:lpstr>Presentación de PowerPoint</vt:lpstr>
      <vt:lpstr>Presentación de PowerPoint</vt:lpstr>
      <vt:lpstr>Presentación de PowerPoint</vt:lpstr>
      <vt:lpstr>Presentación de PowerPoint</vt:lpstr>
      <vt:lpstr>Analista de Seguridad Control No Visual</vt:lpstr>
      <vt:lpstr>Presentación de PowerPoint</vt:lpstr>
      <vt:lpstr>Analista Seguridad Control Visual</vt:lpstr>
      <vt:lpstr>Analista Enrutamiento</vt:lpstr>
      <vt:lpstr>Jefe Equipo de Reacción</vt:lpstr>
      <vt:lpstr>Cliente</vt:lpstr>
      <vt:lpstr>Presentación de PowerPoint</vt:lpstr>
      <vt:lpstr>Vista Lógica</vt:lpstr>
      <vt:lpstr>Presentación de PowerPoint</vt:lpstr>
      <vt:lpstr>Diagrama Entidad Relación</vt:lpstr>
      <vt:lpstr>Diagramas de Comunicación</vt:lpstr>
      <vt:lpstr>Presentación de PowerPoint</vt:lpstr>
      <vt:lpstr>Presentación de PowerPoint</vt:lpstr>
      <vt:lpstr>Presentación de PowerPoint</vt:lpstr>
      <vt:lpstr>Presentación de PowerPoint</vt:lpstr>
      <vt:lpstr>Diagramas de Secuencia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Vista Desarrollo</vt:lpstr>
      <vt:lpstr>Presentación de PowerPoint</vt:lpstr>
      <vt:lpstr>Vista Despliegue</vt:lpstr>
      <vt:lpstr>Conclusiones ATAM (Arquitectura)</vt:lpstr>
      <vt:lpstr>Conclusiones del Proyecto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Portafolio de Título “Título del Caso”</dc:title>
  <dc:creator>Sala_</dc:creator>
  <cp:lastModifiedBy>Eduardo</cp:lastModifiedBy>
  <cp:revision>30</cp:revision>
  <dcterms:created xsi:type="dcterms:W3CDTF">2015-07-01T15:45:01Z</dcterms:created>
  <dcterms:modified xsi:type="dcterms:W3CDTF">2018-11-22T06:32:10Z</dcterms:modified>
</cp:coreProperties>
</file>